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0A3-337A-FAB2-9D87-3061791D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5CCE-BADB-1B97-A5DA-2FD75776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D8E-381A-BD10-5EB8-EFBD4E3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468D-AF4C-7D26-A75B-056D8E8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0D8D-6CE7-B212-60D8-AA6D66E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5D-F7AE-87A6-936C-77708C4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139-C43B-6B0F-4E54-BC84353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411-D2E5-62D2-75B1-88815742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22BD-21F8-965D-425A-C8277F8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3953-9093-6D16-23A4-0F6D5BAB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E307-E592-0229-ADBA-B573CEBD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F000-0502-3704-C035-A9A4251A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0067-A167-B3A6-E27A-4E66B81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044-FD13-C0BB-D148-07D12BE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4CE6-C01E-96E5-CDF6-CED2DF6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A4C-4D19-52C3-3DD9-1902B85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4FD3-36EF-7D31-5C72-DB85D78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778E-A408-9351-1830-08C6EF5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1904-E370-1CFC-0D85-99B21C3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2277-D047-A704-55BD-02F2A13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C68-7857-9DE6-DF40-ECAE3E5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1F84-87EF-FCE3-9C48-5C2AFA26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FD0F-03D3-FA91-B2DA-CC3685F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E266-F86D-239D-69F5-46136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C39-7378-A570-06A2-62413C6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C8C-A8EB-0921-90E8-FA85578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B15E-8950-9829-E19D-C7CED078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89DC-FE60-2D02-6561-BCD3045A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19D1-91B7-A5F5-D30C-4C9603F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F22A-0FB5-1A19-A110-04F21F6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C212-D282-5681-8B1D-A081E73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33A-2F7C-AD3E-2934-D5430F6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69F-083E-4C47-CD0D-E6FE6D8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C2A-55AB-4AAE-CF1E-29B67B7B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2BB-E6B2-5E8D-8309-515E8727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CCF9-DBD8-58DA-66EA-71A17517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6B56-88C1-72B5-308C-89DCF61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25C-CADC-91E9-6B84-472CA5C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9C3FF-23DE-D76F-13BC-6CE3D2B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686-F69A-8B3B-9AA3-56B7949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EEE9-8AF9-0087-0336-A308630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A31F-5FCD-E2EC-D350-92D2642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E3EC-E46F-6BBF-6F10-C07CC40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87C7-65D9-70C9-33C6-67D76C5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919E-3ED2-24CB-F502-BE4352A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200-1159-070C-BE11-D08BDEF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4D4-932C-B5AB-255B-430928D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D99E-3E4B-766C-025A-E602FD6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C25-E110-779F-EA21-3AE7F290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2DD-2244-B0F6-1428-6815C93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BD3F-62EB-7792-2AB0-EB1BFD5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711C-B516-6BA9-E83C-5E36688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B76-634C-8A2E-5E18-DCB4AED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834E-CA20-20AA-E025-49D5F63F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1342-58B1-8C05-FC8D-98DB8415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E3E8-C1A4-124A-B7ED-DE8C56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74A8-D843-F8B7-09CB-1F9B32B5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491-5132-2987-EB97-013752A1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94F6-C485-D70C-84C2-617B336D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7EC-74C6-DDFA-0CAC-3D13A7F7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90AF-9660-8CBE-D1AC-7F9AE605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EE0E7-01EF-483F-831E-57E5D6BDA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A985-9049-EE0F-939A-4212EC99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CD74-4D69-2FED-BFC5-3FB549F9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7297-A7A4-7061-6A8F-2C4E1A99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916303F-4D3D-A6E2-BB38-63EC1D5A358D}"/>
              </a:ext>
            </a:extLst>
          </p:cNvPr>
          <p:cNvSpPr txBox="1"/>
          <p:nvPr/>
        </p:nvSpPr>
        <p:spPr>
          <a:xfrm>
            <a:off x="9816122" y="481782"/>
            <a:ext cx="1982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LM, 3 to 1, </a:t>
            </a:r>
          </a:p>
          <a:p>
            <a:r>
              <a:rPr lang="en-US" sz="1200" dirty="0"/>
              <a:t>initial [1.01, 1.5],</a:t>
            </a:r>
          </a:p>
          <a:p>
            <a:r>
              <a:rPr lang="en-US" sz="1200" dirty="0"/>
              <a:t>final [0.998, 1.002]</a:t>
            </a:r>
          </a:p>
          <a:p>
            <a:r>
              <a:rPr lang="en-US" sz="1200" dirty="0"/>
              <a:t>10 thrusting observations,</a:t>
            </a:r>
          </a:p>
          <a:p>
            <a:r>
              <a:rPr lang="en-US" sz="1200" dirty="0"/>
              <a:t>5 additional observations,</a:t>
            </a:r>
          </a:p>
          <a:p>
            <a:r>
              <a:rPr lang="en-US" sz="1200" dirty="0"/>
              <a:t>500 particles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DA5B8-6BFD-6BEA-F9D3-3DF6F7E9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291" y="524487"/>
            <a:ext cx="4326142" cy="2262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8E30B-7A56-5B26-4333-22D61FD96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377" y="3721511"/>
            <a:ext cx="4113963" cy="3079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D04F54-AE26-8B8B-E5E4-29DC47B3F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3450" y="722555"/>
            <a:ext cx="4475353" cy="1566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86F7A-C699-A652-2B34-79AE6D4C2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06" y="722555"/>
            <a:ext cx="12068794" cy="60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503B-8317-61B2-FC64-BE77B682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8706807-91CA-8DF1-F326-0DAC095CDEC3}"/>
              </a:ext>
            </a:extLst>
          </p:cNvPr>
          <p:cNvSpPr txBox="1"/>
          <p:nvPr/>
        </p:nvSpPr>
        <p:spPr>
          <a:xfrm>
            <a:off x="9816122" y="481782"/>
            <a:ext cx="1982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LM, 3 to 1, </a:t>
            </a:r>
          </a:p>
          <a:p>
            <a:r>
              <a:rPr lang="en-US" sz="1200" dirty="0"/>
              <a:t>initial [1.01, 1.5],</a:t>
            </a:r>
          </a:p>
          <a:p>
            <a:r>
              <a:rPr lang="en-US" sz="1200" dirty="0"/>
              <a:t>final [0.998, 1.002]</a:t>
            </a:r>
          </a:p>
          <a:p>
            <a:r>
              <a:rPr lang="en-US" sz="1200" dirty="0"/>
              <a:t>10 thrusting observations,</a:t>
            </a:r>
          </a:p>
          <a:p>
            <a:r>
              <a:rPr lang="en-US" sz="1200" dirty="0"/>
              <a:t>5 additional observations,</a:t>
            </a:r>
          </a:p>
          <a:p>
            <a:r>
              <a:rPr lang="en-US" sz="1200" dirty="0"/>
              <a:t>500 particles</a:t>
            </a:r>
          </a:p>
          <a:p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7F2A04-76D8-7E6B-6EBB-AD1DEEC55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0079" y="157316"/>
            <a:ext cx="2853912" cy="32524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7D9885-5652-EDC8-E693-47F93937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84" y="3409748"/>
            <a:ext cx="4200985" cy="31629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1E1ADB-9055-CA3A-1993-12DDFE350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42" y="157316"/>
            <a:ext cx="2957100" cy="32716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CF5222-5CE9-503F-27B9-FDE0F3E58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991" y="157316"/>
            <a:ext cx="2888508" cy="316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3A50B-3607-0F74-FB6E-39377776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62DA5-7175-43F3-6589-8E6363EAF0CD}"/>
              </a:ext>
            </a:extLst>
          </p:cNvPr>
          <p:cNvSpPr txBox="1"/>
          <p:nvPr/>
        </p:nvSpPr>
        <p:spPr>
          <a:xfrm>
            <a:off x="9816122" y="481782"/>
            <a:ext cx="198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to 1, </a:t>
            </a:r>
          </a:p>
          <a:p>
            <a:r>
              <a:rPr lang="en-US" sz="1200" dirty="0"/>
              <a:t>0 initial state </a:t>
            </a:r>
            <a:r>
              <a:rPr lang="en-US" sz="1200" dirty="0" err="1"/>
              <a:t>cov</a:t>
            </a:r>
            <a:r>
              <a:rPr lang="en-US" sz="1200" dirty="0"/>
              <a:t>,</a:t>
            </a:r>
          </a:p>
          <a:p>
            <a:r>
              <a:rPr lang="en-US" sz="1200" dirty="0"/>
              <a:t>1e-2 initial costate </a:t>
            </a:r>
            <a:r>
              <a:rPr lang="en-US" sz="1200" dirty="0" err="1"/>
              <a:t>cov</a:t>
            </a:r>
            <a:r>
              <a:rPr lang="en-US" sz="1200" dirty="0"/>
              <a:t>,</a:t>
            </a:r>
          </a:p>
          <a:p>
            <a:r>
              <a:rPr lang="en-US" sz="1200" dirty="0"/>
              <a:t>1e-4 roughening </a:t>
            </a:r>
            <a:r>
              <a:rPr lang="en-US" sz="1200" dirty="0" err="1"/>
              <a:t>cov</a:t>
            </a:r>
            <a:r>
              <a:rPr lang="en-US" sz="1200" dirty="0"/>
              <a:t>,</a:t>
            </a:r>
          </a:p>
          <a:p>
            <a:r>
              <a:rPr lang="en-US" sz="1200" dirty="0"/>
              <a:t>100 particles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688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meeting_2_19_25</Template>
  <TotalTime>78</TotalTime>
  <Words>76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2</cp:revision>
  <dcterms:created xsi:type="dcterms:W3CDTF">2025-02-26T17:32:41Z</dcterms:created>
  <dcterms:modified xsi:type="dcterms:W3CDTF">2025-02-26T18:51:06Z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2025-02-05T15:36:22Z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ad283888-425a-4474-be94-c645301b9372</vt:lpwstr>
  </property>
  <property fmtid="{D5CDD505-2E9C-101B-9397-08002B2CF9AE}" pid="8" name="MSIP_Label_4044bd30-2ed7-4c9d-9d12-46200872a97b_ContentBits">
    <vt:lpwstr>0</vt:lpwstr>
  </property>
</Properties>
</file>