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E503B-8317-61B2-FC64-BE77B682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0707BE-A793-67BF-CF78-AC60AE87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11" y="2767781"/>
            <a:ext cx="5412926" cy="4090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06982AB-14F5-7DEB-E10E-4CA149BC9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368" y="2767780"/>
            <a:ext cx="5455913" cy="40902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79BFAA-02A8-2DD1-739F-CFDB9044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15" y="0"/>
            <a:ext cx="4150514" cy="2344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5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B637-AA53-AD4C-61BE-22C1197F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4FBB9-2039-6EC3-E481-01DC4A72F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4" y="3126658"/>
            <a:ext cx="4929133" cy="373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166AB9-A576-C6E9-1BC8-B6E0904EA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8841" y="3034522"/>
            <a:ext cx="4968840" cy="3714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CC7E9-7D8C-3503-7437-5CE3C9F6B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781" y="171042"/>
            <a:ext cx="3707982" cy="27891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EAC3E-CB43-289E-5D2D-61CBCE58B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8374" y="94897"/>
            <a:ext cx="3533039" cy="2756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28B5D7-67F1-8BFD-0436-CE478065E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4" y="105089"/>
            <a:ext cx="3900486" cy="292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D83DE-BCF9-F52D-0302-FDA1448BB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6658"/>
            <a:ext cx="4968841" cy="37313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6657B-3BB6-984F-5620-5CE54781A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841" y="3018066"/>
            <a:ext cx="4968840" cy="3746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702D83-5995-ACFD-478D-5D3418DA5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1781" y="166930"/>
            <a:ext cx="3707982" cy="279741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A9BA4F-8DCE-B1C8-7BFA-DBFE590F7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660" y="103335"/>
            <a:ext cx="3775681" cy="2861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3262A-E44C-3178-89E9-1D06C46E5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435" y="53722"/>
            <a:ext cx="3605348" cy="279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meeting_3_5_25</Template>
  <TotalTime>681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5</cp:revision>
  <dcterms:created xsi:type="dcterms:W3CDTF">2025-03-10T16:16:51Z</dcterms:created>
  <dcterms:modified xsi:type="dcterms:W3CDTF">2025-03-12T16:58:01Z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