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84"/>
  </p:normalViewPr>
  <p:slideViewPr>
    <p:cSldViewPr snapToGrid="0">
      <p:cViewPr varScale="1">
        <p:scale>
          <a:sx n="87" d="100"/>
          <a:sy n="87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B637-AA53-AD4C-61BE-22C1197F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27E07B-B245-0179-220B-DADC28DE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5" y="0"/>
            <a:ext cx="1104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2D14C0-8F32-62C4-4F4A-5F765CB4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03"/>
            <a:ext cx="12192000" cy="64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5ABD9-BA10-11B4-4947-8A7CEBD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8754D-000C-AA49-C1BB-07FD480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790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904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8</cp:revision>
  <dcterms:created xsi:type="dcterms:W3CDTF">2025-03-10T16:16:51Z</dcterms:created>
  <dcterms:modified xsi:type="dcterms:W3CDTF">2025-03-26T17:56:00Z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2025-03-24T01:16:43Z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222bce54-451b-47a2-b4f6-423273b72ad1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