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57" r:id="rId3"/>
    <p:sldId id="256" r:id="rId4"/>
    <p:sldId id="261" r:id="rId5"/>
    <p:sldId id="259" r:id="rId6"/>
    <p:sldId id="260" r:id="rId7"/>
    <p:sldId id="264" r:id="rId8"/>
    <p:sldId id="262" r:id="rId9"/>
    <p:sldId id="263" r:id="rId10"/>
    <p:sldId id="267" r:id="rId11"/>
    <p:sldId id="265" r:id="rId12"/>
    <p:sldId id="266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061B5-31A7-4C24-844F-D20A7C25F2D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33E18-5647-41FF-B152-D0C57960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20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33E18-5647-41FF-B152-D0C57960FE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6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B8C3-8E90-17A7-82EB-124F9FF8D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66199-80CA-8A29-C17A-511C6DDA4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679A-0444-5A1D-1624-51116E4D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6C3C-84C1-4837-8AD3-C93EFA7641B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EB00F-14FD-E034-B342-58984A04F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35B46-9C38-64D0-F67A-650CEC03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DBFC-A410-44FD-B7C9-99076F4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3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D530-1E03-6ACC-96B2-01FA4CCD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5B812-BC6B-08EA-645E-AF0229E01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ADA94-D0CB-9707-33B1-897D66F1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6C3C-84C1-4837-8AD3-C93EFA7641B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EF42E-EDB8-DF93-06EB-4ACF608E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3AE5-A30A-BF1B-336F-CC81C256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DBFC-A410-44FD-B7C9-99076F4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4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4444B-C6EC-A4E1-F3D7-95911ECE3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47AF3-82CB-2334-AC66-024F5EEA2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67908-99BA-7D85-E501-ECC2742A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6C3C-84C1-4837-8AD3-C93EFA7641B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A9392-BA1F-F586-BD97-AA6DB000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6DC98-4536-1A32-D5AA-4BA9D742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DBFC-A410-44FD-B7C9-99076F4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1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2813-6144-0129-228A-65B637FA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74C9-F5D2-5860-1694-9E28028DD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38D2B-C30A-DF53-125E-2D4A68DC1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6C3C-84C1-4837-8AD3-C93EFA7641B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B7C5-6737-5122-E0F3-8DA1AA18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C49BA-ED3D-0F26-B6F5-123E46AD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DBFC-A410-44FD-B7C9-99076F4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8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7D34-63C3-7720-ACF8-4C56438D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286B3-8C05-153D-37AC-66A9A2C8A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8F71E-6571-CA22-5AF1-CA77D64F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6C3C-84C1-4837-8AD3-C93EFA7641B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60312-9E16-5954-0950-C8A48292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D37BB-A83A-A894-0825-0E95BB4E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DBFC-A410-44FD-B7C9-99076F4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6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9D07-7860-32AA-B89B-FE6AF5E1D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01A7B-A0F4-5ADF-BAD6-C280BBD2B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CA971-4357-0DDA-12E1-A6EE82DC0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187DB-7095-E1F7-E367-5603976BE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6C3C-84C1-4837-8AD3-C93EFA7641B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8BFE2-B23C-F6D9-8E2E-F7A98F05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FDC5E-4547-224E-6C8B-EB40B602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DBFC-A410-44FD-B7C9-99076F4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6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2A45-01D3-9C2A-B594-B87FBA9FA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3A2A3-5C3D-8C08-7519-0149ACC8B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34AAD-5DFF-01F2-AA39-BA256B503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D714C-83B7-6E47-4380-61989858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AE2A76-A83B-962D-0661-2940B106D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1B94A-D858-E23D-0821-2CB2088D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6C3C-84C1-4837-8AD3-C93EFA7641B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A15E8-7A13-B2CA-9F83-5C15C33BE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413CD-1728-5661-D627-4BB218E7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DBFC-A410-44FD-B7C9-99076F4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1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1D17-489E-0321-CFD5-FC9F204F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18919-4EC3-48E6-739C-39EF6F966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6C3C-84C1-4837-8AD3-C93EFA7641B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41074-2864-BC97-373E-557F90FA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FEBC4-8502-E11D-51AB-D5956985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DBFC-A410-44FD-B7C9-99076F4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8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141A4-BDB2-F139-5270-1F56BC6CD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6C3C-84C1-4837-8AD3-C93EFA7641B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FBBC1A-0753-CB1D-B4FF-97716D5E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92000-2EFE-02E9-FBD2-602B6FF7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DBFC-A410-44FD-B7C9-99076F4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7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6850-829C-82A5-418A-78119457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F3446-2EB4-E08A-DCB5-D3F2F6613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4DA0D-D86A-448D-B625-8011F767D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FF565-4F32-2727-1623-F9EDE95A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6C3C-84C1-4837-8AD3-C93EFA7641B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95E03-70D2-34E1-3EE7-CFC31895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C223E-413F-4389-EF87-E1E3109B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DBFC-A410-44FD-B7C9-99076F4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0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EBA7-309E-6F4B-785C-1E59C5C9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58A97-F262-B6EF-FDD7-1F33E56E5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C5D03-4D4E-C8C2-8235-F2820B7FF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26399-0BBD-9985-1DC1-23BFD0D7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6C3C-84C1-4837-8AD3-C93EFA7641B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2DD83-D79A-DE5D-F48E-873F187B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31604-AA6A-9761-0A5F-03F38F04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DBFC-A410-44FD-B7C9-99076F4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3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C4D2C-432C-AC1B-BED4-7B301B3D7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AE2FD-B588-406E-DCDA-EE43C8AFF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69E9F-1C2D-4DAE-3811-FA8CEDFFD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6B6C3C-84C1-4837-8AD3-C93EFA7641B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5BB84-B2DD-8DE2-1ACC-2B391D49E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227AD-2D9E-A03E-A81B-4F12F2FED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D1DBFC-A410-44FD-B7C9-99076F4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5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21BF2F-C74B-294B-1A70-D719FB9AB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65" y="1166497"/>
            <a:ext cx="4544059" cy="45250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775923-3D82-7ECB-CEE6-82270E986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667" y="1109339"/>
            <a:ext cx="4544059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46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10A6DA-06B7-A10C-B27D-ACC511FA2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38" y="1147444"/>
            <a:ext cx="4591691" cy="4563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F0D7FD-A0EF-763A-1FF7-88DE83A6F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332" y="1161733"/>
            <a:ext cx="4677428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8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899F03-D68D-21ED-FB95-9CB0FB7EA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6026"/>
            <a:ext cx="5784039" cy="5805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163734-6294-AD96-E1E8-F1D51EC36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874" y="526026"/>
            <a:ext cx="5776846" cy="580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0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F18A9D-53DA-4A5D-14B3-8254017E9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264"/>
            <a:ext cx="5728002" cy="5756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E6ACAE-7AE4-B58C-0E79-F5E6CE2B7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111" y="629264"/>
            <a:ext cx="5728003" cy="577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39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46C0B4-5CB5-9D8F-2FC6-376CB1F35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84" y="1152207"/>
            <a:ext cx="4620270" cy="45535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752EAD-F90F-1484-36B9-4EFACEE34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163" y="1123627"/>
            <a:ext cx="4810796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63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BFB191-16AF-1177-C3D0-AB5D31630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21" y="602899"/>
            <a:ext cx="5574386" cy="5652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4E9AF9-E8FE-7629-CDBB-7731BB4C2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795" y="602899"/>
            <a:ext cx="5588773" cy="565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93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DA176F-B503-0CF6-4022-C7CA95A6D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9935"/>
            <a:ext cx="5621205" cy="5678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1E1FB7-8E41-41CC-2FA1-4E312A41A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89935"/>
            <a:ext cx="5642551" cy="567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5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41B297-9B63-04CA-8611-E1AEB176E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529"/>
            <a:ext cx="6047746" cy="58649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13A49F-AA28-F430-006D-2A170FC6B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6529"/>
            <a:ext cx="5942418" cy="586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9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24ED45-43AC-BD38-9CD8-864B94CF1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465" y="506360"/>
            <a:ext cx="6115535" cy="58452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8E3690-3636-408E-FD6E-EB1741B8D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6361"/>
            <a:ext cx="5996513" cy="584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9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9E17D9-9B00-8865-6238-7560AF41C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59" y="1137918"/>
            <a:ext cx="4867954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876B2C-41BE-8C1B-278E-DF60D831B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5" y="737419"/>
            <a:ext cx="5847100" cy="5383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FAE088-E33E-2968-B709-DDC56ADA7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631" y="737419"/>
            <a:ext cx="6050369" cy="538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4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505575-AFE5-EF57-C12C-3AF6A07B8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7" y="796413"/>
            <a:ext cx="5718944" cy="5265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269C97-5457-DADC-A6A6-2EEE3972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201" y="796413"/>
            <a:ext cx="5930799" cy="526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6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0DBD73-34FF-7169-5B82-D40B4D8E4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45" y="1218891"/>
            <a:ext cx="4401164" cy="4420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1B773E-CB3C-A47D-8208-E52F16A35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811" y="1218891"/>
            <a:ext cx="4563112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3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3F348A-D5AE-FA54-6054-2AF1282A4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89" y="527460"/>
            <a:ext cx="5752111" cy="5803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450F93-ADF2-1F51-C90B-612C68531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707" y="527460"/>
            <a:ext cx="5766720" cy="580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9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703144-427D-7303-1658-89127F845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78" y="545690"/>
            <a:ext cx="5752112" cy="57666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CA479E-A874-348D-80FE-019AC221A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523" y="545690"/>
            <a:ext cx="5744885" cy="576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2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4647</TotalTime>
  <Words>1</Words>
  <Application>Microsoft Office PowerPoint</Application>
  <PresentationFormat>Widescreen</PresentationFormat>
  <Paragraphs>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Darin Deyuan Lin</dc:creator>
  <cp:lastModifiedBy>Darin De-Yuan Lin</cp:lastModifiedBy>
  <cp:revision>3</cp:revision>
  <dcterms:created xsi:type="dcterms:W3CDTF">2024-09-26T16:37:01Z</dcterms:created>
  <dcterms:modified xsi:type="dcterms:W3CDTF">2024-10-06T18:54:59Z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2024-09-26T19:49:17Z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53f4f1ea-b53e-47d0-9a1a-dfb118470e56</vt:lpwstr>
  </property>
  <property fmtid="{D5CDD505-2E9C-101B-9397-08002B2CF9AE}" pid="8" name="MSIP_Label_4044bd30-2ed7-4c9d-9d12-46200872a97b_ContentBits">
    <vt:lpwstr>0</vt:lpwstr>
  </property>
</Properties>
</file>