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F3D8C-6AEA-4560-9E96-7AA24FAAD5B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E3CBC-2E6D-4C82-B853-FF726C382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9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E3CBC-2E6D-4C82-B853-FF726C3821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9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3315-7B73-1125-6368-F6F43987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4D0A7-4789-E35B-0AC7-256EA0DDC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66B2-FA8A-0453-8EB5-ACE45007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3284-0596-400A-A71F-84D864AD993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CC82D-45A6-58D9-EDE9-201B1EB9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1C21-24DC-3741-7216-02B2D657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666A-F766-47D6-9B3D-DE1F5FDB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749A-E547-FF00-5173-959425B6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1B441-600A-C554-924B-9E5FBCEAF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604BD-C094-C0DB-869C-07BEE8F8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3284-0596-400A-A71F-84D864AD993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CBDD8-81DB-03B5-1726-40169C24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71558-F3B3-6BDC-DF35-951E6AC7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666A-F766-47D6-9B3D-DE1F5FDB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5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7CBED-025F-FE4A-91E1-BCB2F2594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E62DE-52A3-2FCB-9256-91BF72DA1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418E3-FAAF-3624-A983-E046F716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3284-0596-400A-A71F-84D864AD993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A6824-D386-ED91-56AC-7E41F287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F3810-96EF-5565-AC43-289CA864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666A-F766-47D6-9B3D-DE1F5FDB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F672-463A-6E0E-3115-F6314D9C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697CC-B97D-1C73-6C49-B387D5EB5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AB22A-637E-0096-74A8-5A90A926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3284-0596-400A-A71F-84D864AD993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90F5-3B54-403F-C929-364DB8A5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7DFAA-40C0-0347-4CB6-A30DFB73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666A-F766-47D6-9B3D-DE1F5FDB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1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E7BE-59B3-5A51-2DB3-EBB5A25C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CB3D3-311B-E8A7-DD0A-86A5C7C24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D222-1220-E92A-F36A-B2F7DA84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3284-0596-400A-A71F-84D864AD993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C117D-FD9F-8699-423F-59AAE0FB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1FA07-F3D8-AA92-58C9-938500F2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666A-F766-47D6-9B3D-DE1F5FDB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5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E374-3624-C8B7-C684-0E98CA4A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10F4-64A4-E5C7-AA65-962443D77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2ECA-9FDA-8622-D38B-E906FBDBD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29936-2F8F-4D72-2F3D-AECDAF71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3284-0596-400A-A71F-84D864AD993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3E93-F591-F097-7FF7-5560D1CB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89ED8-E6DE-D170-5387-500264D7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666A-F766-47D6-9B3D-DE1F5FDB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9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40E7-610F-53BC-4B97-DAAD0E88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CFA08-6A64-B8D7-26B8-7DC31193D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BCA79-3BBB-23A2-3EA0-1C912E6A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03150-38A3-0DF2-B653-0E7FA8079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4F797-BE3D-DB6E-12B5-7C6ABE88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4B5D5-4DA6-36D6-2F75-9F11BE7B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3284-0596-400A-A71F-84D864AD993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6FF4-8C80-8FBB-BF6D-47EA977E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4FB52-5BEA-B563-3AC3-59DA774F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666A-F766-47D6-9B3D-DE1F5FDB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2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1BE8-DD81-7C32-F73B-6F028FFA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AA971-F12E-8FED-A775-21EB6442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3284-0596-400A-A71F-84D864AD993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AA396-36DF-2847-72CC-4990BA81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19BE4-0499-2379-EBB3-4747FA5E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666A-F766-47D6-9B3D-DE1F5FDB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7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CE2B2-2FC7-55F6-3A49-6125D536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3284-0596-400A-A71F-84D864AD993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80EA9-8E81-DC55-8C90-204D48A6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0D3B7-327E-D06E-5E10-AC39DA4D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666A-F766-47D6-9B3D-DE1F5FDB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8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A774-2641-9C11-589B-1D62005B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C5A5E-46DB-B0E9-D4EB-DC959BFB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BB9A6-556A-3C8C-FA13-0013251C0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05E9A-B4D7-CF90-67AC-FD3FDAD0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3284-0596-400A-A71F-84D864AD993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08819-EA9E-D536-1C25-CC6919DB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44204-36C0-68F9-7F78-9E5A83E1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666A-F766-47D6-9B3D-DE1F5FDB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3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8D83-4837-D292-3B28-F85A0AB7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75B25-6A05-B6F2-11DE-877770351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4F4DA-B9FE-ECE2-6E46-2DF6BC2E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1482A-5E23-CA2D-4A0C-99123344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3284-0596-400A-A71F-84D864AD993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1FE91-AE88-042A-4D12-0AD70A47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9D19F-17B8-02B5-5043-35806406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4666A-F766-47D6-9B3D-DE1F5FDB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029F5-D84F-9040-1B77-F6052CC6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74A36-F0A7-8231-9BEC-D356DE614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E2500-54FD-0822-7B60-B043D2B29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73284-0596-400A-A71F-84D864AD993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CA0A-935E-D3C5-C5E9-47EB98F1B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26733-5B5D-5E83-9EC9-D26C4D75C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34666A-F766-47D6-9B3D-DE1F5FDBB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0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E314-D9FA-DCCA-5F79-A71575E6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Problem: Current algorithm for calculating initial costate is pretty good, which is not good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F25F-4695-E433-4D95-66F55045D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Approach 1: Improve initial guess by incorporating more information than the current constant thrust assumption</a:t>
            </a:r>
          </a:p>
          <a:p>
            <a:pPr lvl="2"/>
            <a:r>
              <a:rPr lang="en-US" dirty="0"/>
              <a:t>This is simple, since the STM DE for costate is only dependent on position, which we know. We can construct multiple STMs then chain them together</a:t>
            </a:r>
          </a:p>
          <a:p>
            <a:pPr lvl="1"/>
            <a:r>
              <a:rPr lang="en-US" dirty="0"/>
              <a:t>Approach 2: Improve filtering so that the smallish errors in initial costate are corrected</a:t>
            </a:r>
          </a:p>
          <a:p>
            <a:pPr lvl="2"/>
            <a:r>
              <a:rPr lang="en-US" dirty="0"/>
              <a:t>Currently considering a reformulation of the costate, since current implementation using linearization does not make sense for the discontinuous control</a:t>
            </a:r>
          </a:p>
          <a:p>
            <a:pPr lvl="2"/>
            <a:r>
              <a:rPr lang="en-US" dirty="0"/>
              <a:t>May still be insufficient for observing small duration thrusting arcs, since information is limited for a sequential filter</a:t>
            </a:r>
          </a:p>
        </p:txBody>
      </p:sp>
    </p:spTree>
    <p:extLst>
      <p:ext uri="{BB962C8B-B14F-4D97-AF65-F5344CB8AC3E}">
        <p14:creationId xmlns:p14="http://schemas.microsoft.com/office/powerpoint/2010/main" val="140015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3C4E-9D6A-A954-7FC1-780FE15B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4D77-BBBC-FD32-E537-41581A49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compute STMs, state and control input must be known for each timestep during thrusting arc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A7348-15A0-180C-C042-72D3D4CB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767" y="2888658"/>
            <a:ext cx="6744929" cy="3423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25CA5-9F37-155D-3F97-E46C28433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65" y="2888658"/>
            <a:ext cx="3445590" cy="34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2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CF2060-D6CE-AF75-494D-423BB767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133" y="323079"/>
            <a:ext cx="6057511" cy="62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139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Problem: Current algorithm for calculating initial costate is pretty good, which is not good enough</vt:lpstr>
      <vt:lpstr>Approach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De-Yuan Lin</dc:creator>
  <cp:lastModifiedBy>Darin De-Yuan Lin</cp:lastModifiedBy>
  <cp:revision>3</cp:revision>
  <dcterms:created xsi:type="dcterms:W3CDTF">2024-11-14T18:13:24Z</dcterms:created>
  <dcterms:modified xsi:type="dcterms:W3CDTF">2024-11-14T19:22:32Z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2024-11-14T18:13:24Z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61e97522-d5b0-4763-8917-b9c93db6f547</vt:lpwstr>
  </property>
  <property fmtid="{D5CDD505-2E9C-101B-9397-08002B2CF9AE}" pid="8" name="MSIP_Label_4044bd30-2ed7-4c9d-9d12-46200872a97b_ContentBits">
    <vt:lpwstr>0</vt:lpwstr>
  </property>
</Properties>
</file>