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4E0E-F7AB-CA4D-E24E-1F7E3B3E8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0BFCF-2F2E-A35D-10F0-E54919E84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E793-5DA5-D7AD-A071-D0E7E5F7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0DF7-2149-2058-4C95-C87385DD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1A91-531A-4668-A193-6B8B6699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C887-7031-B452-226B-7C87217F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DCEF1-55F7-77E4-CF93-C8676504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658F-DFDC-B9A0-EDC1-67DB508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9F4D9-FC0A-451F-7EAF-3338D2FB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7FF9-A61B-E442-DD1E-5C4AD5F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241EA-E93A-205E-7A1C-14B5424F6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94B4F-40FF-C935-7F0D-97EBDF34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D942-4287-CC46-3451-C790D810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CDEA-92A2-7299-48AD-E8E6FB53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8E6D-557F-567F-9861-0840501F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15E2-F0AB-DED4-8384-35B66F9B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D009-AD03-A206-9A79-8ED68DCB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C7838-A30B-1CD5-86CC-9F1CFC70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5CC6-4677-EAE4-A029-C29A3C22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EA06-D317-112E-6A43-52ADBDC5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9136-2B66-4152-DC55-4DBA5749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1FC8-8C64-9D56-6605-11453101D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7FBE-4862-A2C7-1511-081C496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23A3-A4C0-8A88-D1F6-1F83C53D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1C12-D274-3BB5-5132-79856D8C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8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764B-C77C-C271-D903-7586CB24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AEAE-A9B6-434B-81B7-0E739A389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2476F-066F-9952-8854-5F987C51D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9B15F-1F0B-E408-A049-3EEE5699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03E1-E0F5-A914-F9B0-2B31135F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61FCD-6898-8306-274A-2A4D2AC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782A-05D4-6D43-D3A5-23EE5BF7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154C5-ADE5-48D2-287C-65FE88D7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29756-3699-36DF-1792-0CE93D5F3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FE30A-4C89-DDCB-23E8-658DFCF92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1BE4B-BFF6-1FB7-1381-75D909F7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D63AA-BB8B-A5F0-9097-D5164525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30EDA-821C-AAE7-4BA0-0917380F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87366-0FB8-BD85-BFF6-C6B7D0FF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D941-356E-A471-4D20-A7FBD4C2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09C49-6A32-9B64-6673-AE2A0910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45617-62C3-99CB-08F1-21A09BB4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BBC14-90E9-237B-774F-CF3DAE4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E494D-6A26-4952-F7A3-2B0989AC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BACE0-7C35-B838-1D14-B5AE60C9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59F5E-8319-C622-6669-925CC83A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6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5EBE-402E-BAF7-C980-0F1F9141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3C66-1282-3354-BB50-8050EA71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3ADB-D483-5203-10F8-A8A0736A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29A4A-B584-C639-C8A2-FB99AF23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90D29-D100-2C6F-19E2-3A128810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9DC07-1AD1-41C6-EEAC-1D8F5302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8F55-FA33-AD9A-B7FC-A0BE8CAC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75105-25EA-77CF-88CD-E84BAFDEB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BD706-FFD4-655F-3266-46EAFAB94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749A6-1C74-4F19-998D-7C7DF5AE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54345-CF35-E357-0F3F-FF31F8F7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CDD5-0685-654B-9213-EB5F1607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5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AB4B8-FADB-2EB0-43B9-949DBF4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FC71B-FD2F-DE33-CC94-06B7DAC2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268C-9C6D-E693-2A05-1489D5F5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9ABC2F-58AB-4336-BB5F-5B746407209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7CCA-CF53-9CB4-6EFC-ED9BB642F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5767-0741-8D80-C8A0-7415A622C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69F154-E3E6-48C9-BA96-4A06D06B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89040F-0FBE-850C-ADA8-C9AE29A8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535868" cy="3805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678D6F-9800-4FE4-66CD-D1273B92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25" y="98757"/>
            <a:ext cx="5751276" cy="3529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6F8E0-1FED-CF38-C6CE-906E1996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207" y="3054389"/>
            <a:ext cx="4043586" cy="38036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D8F7BB-689C-63F2-FCDB-3422A8EFF0AB}"/>
              </a:ext>
            </a:extLst>
          </p:cNvPr>
          <p:cNvSpPr txBox="1"/>
          <p:nvPr/>
        </p:nvSpPr>
        <p:spPr>
          <a:xfrm>
            <a:off x="639097" y="3883742"/>
            <a:ext cx="203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 and final angle errors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C8FA2-DE50-D987-74C8-3CC10F5A417A}"/>
              </a:ext>
            </a:extLst>
          </p:cNvPr>
          <p:cNvSpPr txBox="1"/>
          <p:nvPr/>
        </p:nvSpPr>
        <p:spPr>
          <a:xfrm>
            <a:off x="4970658" y="3290500"/>
            <a:ext cx="203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initial angle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C75D2-5608-98B2-87AA-F02A82A7E37C}"/>
              </a:ext>
            </a:extLst>
          </p:cNvPr>
          <p:cNvSpPr txBox="1"/>
          <p:nvPr/>
        </p:nvSpPr>
        <p:spPr>
          <a:xfrm>
            <a:off x="8298724" y="3508421"/>
            <a:ext cx="203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final angle errors</a:t>
            </a:r>
          </a:p>
        </p:txBody>
      </p:sp>
    </p:spTree>
    <p:extLst>
      <p:ext uri="{BB962C8B-B14F-4D97-AF65-F5344CB8AC3E}">
        <p14:creationId xmlns:p14="http://schemas.microsoft.com/office/powerpoint/2010/main" val="291608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4</cp:revision>
  <dcterms:created xsi:type="dcterms:W3CDTF">2024-12-18T17:03:48Z</dcterms:created>
  <dcterms:modified xsi:type="dcterms:W3CDTF">2024-12-18T19:30:28Z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2024-12-18T17:03:48Z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03b89e90-f8be-4f0f-b92f-7de2899cf835</vt:lpwstr>
  </property>
  <property fmtid="{D5CDD505-2E9C-101B-9397-08002B2CF9AE}" pid="8" name="MSIP_Label_4044bd30-2ed7-4c9d-9d12-46200872a97b_ContentBits">
    <vt:lpwstr>0</vt:lpwstr>
  </property>
</Properties>
</file>