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E507-B4EE-F6BB-01BA-97BD41369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04494-22DC-B93D-1993-E1376BD46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33F5E-98E2-741B-BAC6-356D19B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58F32-01F3-DA04-268D-508C790F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717AA-D539-F266-4FAA-BBBE09822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0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976DB-E3BB-DB9F-DBB8-2FD29E9F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8A121-0C2D-197C-2468-88891599A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42AF-48CD-19B1-3D68-38842AED8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A635-169D-7FE3-5896-7087E4413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DB52-D32E-E5F5-52C7-2C2D8B6C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0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D2538-256E-6A8D-A58A-AFF74EBE26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99F4E8-8BF8-F85F-4617-CA70A4B54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188C5-B404-2C55-CF9A-2BDFB5454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740FF-168C-432A-3714-C5DC614C6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3EA91A-183D-A9AF-5043-193D8D2F5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410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0818-9DE7-C5AF-BEF7-87D9E9F59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D8C42B-AC8D-93F2-F7C8-B51362888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2CD3B-E1EB-B027-2503-4802904C9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D0724-E6FD-FED2-0909-8286E6921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C5EFB-94DA-9AB4-06A2-A4B95029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6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B17A-B2E6-4E35-73D1-89EDA77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B48C3E-0FFF-6F20-AAFE-DF2F348D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CB441-52B0-8923-CD6B-19B77DCF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B5032-BC43-2271-7730-07EBBF38C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664BE-9674-43D5-A3D5-D77A6460D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B263-CCB7-8DDE-2269-F7499C2D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2F0C7-DFAB-6DD3-88A1-32DA84F212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1215B3-AF74-2E16-182F-EDC0DCBD30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1EE57-E0E2-B5B9-8996-D13E7F0BC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EDC90-3D87-39E8-B71C-56AAD6E02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43402-7B36-848A-A542-A5384548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68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67DF-7D0D-CD69-E72F-08374FF6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7C88C7-124D-0519-41A2-9AA9DE11F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DBF7F-6C4B-34EB-8F5E-89AB75B757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0A8A7F-58C2-7A96-3A57-0D2E1C643F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D74EA-D405-D1A5-08E0-C18625DEB9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CF773-3FFC-B663-8386-AEF62F42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C71A9E-A5B1-8F46-49B6-A05B1EB51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7BCFB-2891-01C2-1D55-B0D57410E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5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F0875-6FD1-00D3-C8BF-8D323DB8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839F5-BDBD-B07B-6542-3E177A150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9E613-71CF-EB8E-38EE-16373A0D5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ABF0F-95B9-8039-BBD5-2057733C5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46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48712-2A91-B4C7-83DB-A91751D7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C3F20-D84A-3EEF-CCAA-1C485B12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23703-4D91-F3DE-8F26-F6B7C226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76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3A3-00F0-6499-8276-D67BBD2A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9A7D-0EF9-97A4-FDD3-1339DD627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3FD989-52AF-CFD6-FA96-E10BE9565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F6C62-43F3-F924-DCBA-EA53ED961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10429-F9CC-5E16-346C-F4AB618C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A0D28-7F67-58AE-A244-4A1E812A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22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4181C-A4A4-483D-F1EA-CF01FECF6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B5DEB3-10D0-E868-ED5F-88DA38CAD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565BBB-0F10-CF4E-E4B5-1C59039F5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1E633-275D-9982-1BCD-480C6B72B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33FE1-7662-3E56-D4DB-801132186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AE0C6-2056-BF9E-10FB-B5390002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64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7BC98F-0FF5-02AD-613B-705D9BA61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A49E9-2351-D922-FF29-0BF737A45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B3CE-E272-DC31-2691-930BE07EE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B49E8-C6B2-4863-AD3E-EF30B072F41D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050A0-3F4D-C52B-E4C2-6775E89D61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9D773-DB39-7977-0485-C3FF2E3751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479630-F9D4-452B-ABC2-5845DCB4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737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5BDA5CE-3974-AADD-8684-14A84A898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629" y="0"/>
            <a:ext cx="4896371" cy="3958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B1F8A0-B5F3-E25F-AA63-D44DE2EE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465" y="0"/>
            <a:ext cx="4191585" cy="3524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92228B-20D6-DE5E-AD4B-CC1951D714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641" y="3783473"/>
            <a:ext cx="6024843" cy="28316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5971AED-E099-70F8-4015-5FED747568B7}"/>
              </a:ext>
            </a:extLst>
          </p:cNvPr>
          <p:cNvSpPr txBox="1"/>
          <p:nvPr/>
        </p:nvSpPr>
        <p:spPr>
          <a:xfrm>
            <a:off x="6465056" y="4454013"/>
            <a:ext cx="55083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BFGS, 1 to 3, long runtime, [1.0, 1.4, 1.8], </a:t>
            </a:r>
          </a:p>
          <a:p>
            <a:r>
              <a:rPr lang="en-US" dirty="0"/>
              <a:t>10 thrusting observations, 20 additional observations,</a:t>
            </a:r>
          </a:p>
          <a:p>
            <a:r>
              <a:rPr lang="en-US" dirty="0"/>
              <a:t>State cost function</a:t>
            </a:r>
          </a:p>
          <a:p>
            <a:endParaRPr lang="en-US" dirty="0"/>
          </a:p>
          <a:p>
            <a:r>
              <a:rPr lang="en-US" dirty="0" err="1"/>
              <a:t>Nelder</a:t>
            </a:r>
            <a:r>
              <a:rPr lang="en-US" dirty="0"/>
              <a:t>-Mead sucks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31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5595736-E226-450E-EDC9-47DEBB800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923" y="304800"/>
            <a:ext cx="4385437" cy="321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3DC7353-2587-77DD-3572-482385C2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652" y="4090218"/>
            <a:ext cx="6275909" cy="26675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F9F3A0-E5D4-AD12-E25A-5E4E89FFE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640" y="0"/>
            <a:ext cx="4902157" cy="36281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4A5998-B249-EEA8-E6CA-7840B0D6CED5}"/>
              </a:ext>
            </a:extLst>
          </p:cNvPr>
          <p:cNvSpPr txBox="1"/>
          <p:nvPr/>
        </p:nvSpPr>
        <p:spPr>
          <a:xfrm>
            <a:off x="6465056" y="4454013"/>
            <a:ext cx="54313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BFGS, 3 to 1, long runtime, [1.0, 1.4, 1.8], </a:t>
            </a:r>
          </a:p>
          <a:p>
            <a:r>
              <a:rPr lang="en-US" dirty="0"/>
              <a:t>10 thrusting observations, 5 additional observations, </a:t>
            </a:r>
          </a:p>
          <a:p>
            <a:r>
              <a:rPr lang="en-US" dirty="0"/>
              <a:t>Measurement cost function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07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56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3</cp:revision>
  <dcterms:created xsi:type="dcterms:W3CDTF">2025-01-31T19:44:08Z</dcterms:created>
  <dcterms:modified xsi:type="dcterms:W3CDTF">2025-01-31T21:07:04Z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2025-01-31T19:44:08Z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38171040-3187-47ea-943d-40b0291ef41f</vt:lpwstr>
  </property>
  <property fmtid="{D5CDD505-2E9C-101B-9397-08002B2CF9AE}" pid="8" name="MSIP_Label_4044bd30-2ed7-4c9d-9d12-46200872a97b_ContentBits">
    <vt:lpwstr>0</vt:lpwstr>
  </property>
</Properties>
</file>