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3886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2"/>
    <p:restoredTop sz="94684"/>
  </p:normalViewPr>
  <p:slideViewPr>
    <p:cSldViewPr snapToGrid="0">
      <p:cViewPr>
        <p:scale>
          <a:sx n="245" d="100"/>
          <a:sy n="245" d="100"/>
        </p:scale>
        <p:origin x="-50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636006"/>
            <a:ext cx="5143500" cy="135297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041155"/>
            <a:ext cx="5143500" cy="938265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4/27/25</a:t>
            </a:fld>
            <a:endParaRPr kumimoji="1" lang="ja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89013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4/27/25</a:t>
            </a:fld>
            <a:endParaRPr kumimoji="1" lang="ja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9511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06904"/>
            <a:ext cx="1478756" cy="32933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06904"/>
            <a:ext cx="4350544" cy="32933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4/27/25</a:t>
            </a:fld>
            <a:endParaRPr kumimoji="1" lang="ja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52255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4/27/25</a:t>
            </a:fld>
            <a:endParaRPr kumimoji="1" lang="ja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401041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68852"/>
            <a:ext cx="5915025" cy="1616551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600696"/>
            <a:ext cx="5915025" cy="850106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4/27/25</a:t>
            </a:fld>
            <a:endParaRPr kumimoji="1" lang="ja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19051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034521"/>
            <a:ext cx="2914650" cy="246575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034521"/>
            <a:ext cx="2914650" cy="246575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4/27/25</a:t>
            </a:fld>
            <a:endParaRPr kumimoji="1" lang="ja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29708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06905"/>
            <a:ext cx="5915025" cy="75115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952659"/>
            <a:ext cx="2901255" cy="466883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419543"/>
            <a:ext cx="2901255" cy="208793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952659"/>
            <a:ext cx="2915543" cy="466883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419543"/>
            <a:ext cx="2915543" cy="208793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4/27/25</a:t>
            </a:fld>
            <a:endParaRPr kumimoji="1" lang="ja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22831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4/27/25</a:t>
            </a:fld>
            <a:endParaRPr kumimoji="1" lang="ja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401502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4/27/25</a:t>
            </a:fld>
            <a:endParaRPr kumimoji="1" lang="ja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30439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59080"/>
            <a:ext cx="2211883" cy="90678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59541"/>
            <a:ext cx="3471863" cy="276172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165860"/>
            <a:ext cx="2211883" cy="2159900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4/27/25</a:t>
            </a:fld>
            <a:endParaRPr kumimoji="1" lang="ja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72327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59080"/>
            <a:ext cx="2211883" cy="90678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59541"/>
            <a:ext cx="3471863" cy="2761721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165860"/>
            <a:ext cx="2211883" cy="2159900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4/27/25</a:t>
            </a:fld>
            <a:endParaRPr kumimoji="1" lang="ja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6969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06905"/>
            <a:ext cx="5915025" cy="751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034521"/>
            <a:ext cx="5915025" cy="2465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3601932"/>
            <a:ext cx="154305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EA1E63-6688-984B-99CA-2362B7452F59}" type="datetimeFigureOut">
              <a:rPr kumimoji="1" lang="ja-US" altLang="en-US" smtClean="0"/>
              <a:t>4/27/25</a:t>
            </a:fld>
            <a:endParaRPr kumimoji="1" lang="ja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601932"/>
            <a:ext cx="2314575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601932"/>
            <a:ext cx="154305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58570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D8359C80-E897-9E6E-B424-8CAE7CD272C4}"/>
              </a:ext>
            </a:extLst>
          </p:cNvPr>
          <p:cNvSpPr>
            <a:spLocks noChangeAspect="1"/>
          </p:cNvSpPr>
          <p:nvPr/>
        </p:nvSpPr>
        <p:spPr>
          <a:xfrm>
            <a:off x="642044" y="1485900"/>
            <a:ext cx="914400" cy="914400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sz="1400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ja-US" sz="1400" i="1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US" altLang="en-US" sz="1400" i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112AF01-2326-E546-BF4E-17B76D456E20}"/>
              </a:ext>
            </a:extLst>
          </p:cNvPr>
          <p:cNvSpPr>
            <a:spLocks noChangeAspect="1"/>
          </p:cNvSpPr>
          <p:nvPr/>
        </p:nvSpPr>
        <p:spPr>
          <a:xfrm>
            <a:off x="5758756" y="1714500"/>
            <a:ext cx="548640" cy="548640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sz="1400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ja-US" sz="1400" i="1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US" altLang="en-US" sz="1400" i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C083782-594F-0240-E9AB-71F06EF5019A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1556444" y="1943100"/>
            <a:ext cx="4202312" cy="45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F953156-E83E-5826-8845-16F63CEF9BA6}"/>
              </a:ext>
            </a:extLst>
          </p:cNvPr>
          <p:cNvGrpSpPr/>
          <p:nvPr/>
        </p:nvGrpSpPr>
        <p:grpSpPr>
          <a:xfrm>
            <a:off x="1934320" y="821408"/>
            <a:ext cx="1517698" cy="1624253"/>
            <a:chOff x="2379606" y="822960"/>
            <a:chExt cx="1517698" cy="1624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0AFC1E3-476E-7315-EDC0-1CEA8CF17AE1}"/>
                    </a:ext>
                  </a:extLst>
                </p:cNvPr>
                <p:cNvSpPr txBox="1"/>
                <p:nvPr/>
              </p:nvSpPr>
              <p:spPr>
                <a:xfrm>
                  <a:off x="2451465" y="822960"/>
                  <a:ext cx="341311" cy="3136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kumimoji="1" lang="ja-US" alt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0AFC1E3-476E-7315-EDC0-1CEA8CF17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1465" y="822960"/>
                  <a:ext cx="341311" cy="3136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AC354A9-AB82-D7BA-6063-73FAB1D732FD}"/>
                </a:ext>
              </a:extLst>
            </p:cNvPr>
            <p:cNvGrpSpPr/>
            <p:nvPr/>
          </p:nvGrpSpPr>
          <p:grpSpPr>
            <a:xfrm>
              <a:off x="2379606" y="914400"/>
              <a:ext cx="1517698" cy="1532813"/>
              <a:chOff x="2379606" y="914400"/>
              <a:chExt cx="1517698" cy="1532813"/>
            </a:xfrm>
          </p:grpSpPr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85E5F5E3-D2D0-C1EA-31BE-AB6F219A314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57060" y="1828800"/>
                <a:ext cx="228600" cy="228600"/>
                <a:chOff x="2166730" y="723900"/>
                <a:chExt cx="2743200" cy="2743200"/>
              </a:xfrm>
            </p:grpSpPr>
            <p:grpSp>
              <p:nvGrpSpPr>
                <p:cNvPr id="14" name="グループ化 13">
                  <a:extLst>
                    <a:ext uri="{FF2B5EF4-FFF2-40B4-BE49-F238E27FC236}">
                      <a16:creationId xmlns:a16="http://schemas.microsoft.com/office/drawing/2014/main" id="{9932FA42-4722-6E08-6D77-7C647535739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66730" y="723900"/>
                  <a:ext cx="2743200" cy="2743200"/>
                  <a:chOff x="3235187" y="1358900"/>
                  <a:chExt cx="1828800" cy="1828800"/>
                </a:xfrm>
              </p:grpSpPr>
              <p:sp>
                <p:nvSpPr>
                  <p:cNvPr id="9" name="パイ 8">
                    <a:extLst>
                      <a:ext uri="{FF2B5EF4-FFF2-40B4-BE49-F238E27FC236}">
                        <a16:creationId xmlns:a16="http://schemas.microsoft.com/office/drawing/2014/main" id="{BB50EFD6-7635-57D6-61D3-BC3D151ABA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35187" y="1358900"/>
                    <a:ext cx="1828800" cy="1828800"/>
                  </a:xfrm>
                  <a:prstGeom prst="pie">
                    <a:avLst>
                      <a:gd name="adj1" fmla="val 16206124"/>
                      <a:gd name="adj2" fmla="val 21592128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US" altLang="en-US" sz="1400"/>
                  </a:p>
                </p:txBody>
              </p:sp>
              <p:sp>
                <p:nvSpPr>
                  <p:cNvPr id="13" name="パイ 12">
                    <a:extLst>
                      <a:ext uri="{FF2B5EF4-FFF2-40B4-BE49-F238E27FC236}">
                        <a16:creationId xmlns:a16="http://schemas.microsoft.com/office/drawing/2014/main" id="{1A2DA625-584A-4CBF-18FE-CE39E08AF6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35187" y="1358900"/>
                    <a:ext cx="1828800" cy="1828800"/>
                  </a:xfrm>
                  <a:prstGeom prst="pie">
                    <a:avLst>
                      <a:gd name="adj1" fmla="val 5424212"/>
                      <a:gd name="adj2" fmla="val 1078264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US" altLang="en-US" sz="1400"/>
                  </a:p>
                </p:txBody>
              </p:sp>
            </p:grpSp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C8592E7C-595A-3673-3A4A-F3F0C6E58F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66730" y="723900"/>
                  <a:ext cx="2743200" cy="2743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US" altLang="en-US" sz="1400"/>
                </a:p>
              </p:txBody>
            </p:sp>
          </p:grpSp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4939D425-6009-5CEE-BA6D-81B3E1FB51FE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V="1">
                <a:off x="2771360" y="914400"/>
                <a:ext cx="0" cy="9144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581118B5-4841-3758-11C5-6B208F0C2647}"/>
                  </a:ext>
                </a:extLst>
              </p:cNvPr>
              <p:cNvCxnSpPr>
                <a:cxnSpLocks/>
                <a:stCxn id="15" idx="6"/>
              </p:cNvCxnSpPr>
              <p:nvPr/>
            </p:nvCxnSpPr>
            <p:spPr>
              <a:xfrm>
                <a:off x="2885660" y="1943100"/>
                <a:ext cx="916319" cy="1143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709A5A0A-A38A-FACB-D395-5A6E3BD204B5}"/>
                      </a:ext>
                    </a:extLst>
                  </p:cNvPr>
                  <p:cNvSpPr txBox="1"/>
                  <p:nvPr/>
                </p:nvSpPr>
                <p:spPr>
                  <a:xfrm>
                    <a:off x="3547978" y="2015031"/>
                    <a:ext cx="349326" cy="31361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1" lang="en-US" altLang="ja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oMath>
                      </m:oMathPara>
                    </a14:m>
                    <a:endParaRPr kumimoji="1" lang="ja-US" altLang="en-US" sz="1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709A5A0A-A38A-FACB-D395-5A6E3BD204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7978" y="2015031"/>
                    <a:ext cx="349326" cy="31361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CA176CD5-1B82-359A-0CF7-A819F0F8ABDF}"/>
                      </a:ext>
                    </a:extLst>
                  </p:cNvPr>
                  <p:cNvSpPr txBox="1"/>
                  <p:nvPr/>
                </p:nvSpPr>
                <p:spPr>
                  <a:xfrm>
                    <a:off x="2379606" y="2133537"/>
                    <a:ext cx="326308" cy="3136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1" lang="en-US" altLang="ja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</m:acc>
                        </m:oMath>
                      </m:oMathPara>
                    </a14:m>
                    <a:endParaRPr kumimoji="1" lang="ja-US" altLang="en-US" sz="1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CA176CD5-1B82-359A-0CF7-A819F0F8AB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9606" y="2133537"/>
                    <a:ext cx="326308" cy="31367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円弧 25">
                <a:extLst>
                  <a:ext uri="{FF2B5EF4-FFF2-40B4-BE49-F238E27FC236}">
                    <a16:creationId xmlns:a16="http://schemas.microsoft.com/office/drawing/2014/main" id="{CF12C3A9-7D09-DA50-5459-7ABEE24977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42760" y="1714500"/>
                <a:ext cx="457200" cy="457200"/>
              </a:xfrm>
              <a:prstGeom prst="arc">
                <a:avLst>
                  <a:gd name="adj1" fmla="val 3204437"/>
                  <a:gd name="adj2" fmla="val 126482"/>
                </a:avLst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US" altLang="en-US" sz="1400"/>
              </a:p>
            </p:txBody>
          </p:sp>
        </p:grpSp>
      </p:grpSp>
      <p:sp>
        <p:nvSpPr>
          <p:cNvPr id="29" name="円/楕円 28">
            <a:extLst>
              <a:ext uri="{FF2B5EF4-FFF2-40B4-BE49-F238E27FC236}">
                <a16:creationId xmlns:a16="http://schemas.microsoft.com/office/drawing/2014/main" id="{618EA807-306D-143D-92CD-4707D3544EE6}"/>
              </a:ext>
            </a:extLst>
          </p:cNvPr>
          <p:cNvSpPr>
            <a:spLocks noChangeAspect="1"/>
          </p:cNvSpPr>
          <p:nvPr/>
        </p:nvSpPr>
        <p:spPr>
          <a:xfrm>
            <a:off x="4482623" y="51454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US" altLang="en-US" sz="140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0CAF301-AB7D-7EE4-6488-1170DA3DE560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2406896" y="588388"/>
            <a:ext cx="2086357" cy="127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62295F2-756E-3A26-87CB-C2C5ACED9422}"/>
              </a:ext>
            </a:extLst>
          </p:cNvPr>
          <p:cNvSpPr txBox="1"/>
          <p:nvPr/>
        </p:nvSpPr>
        <p:spPr>
          <a:xfrm flipH="1">
            <a:off x="3518377" y="1154604"/>
            <a:ext cx="4554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1" lang="ja-US" alt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4AA1C835-5476-E663-4FF7-C88C4AA20088}"/>
              </a:ext>
            </a:extLst>
          </p:cNvPr>
          <p:cNvCxnSpPr>
            <a:cxnSpLocks/>
            <a:stCxn id="6" idx="1"/>
            <a:endCxn id="29" idx="5"/>
          </p:cNvCxnSpPr>
          <p:nvPr/>
        </p:nvCxnSpPr>
        <p:spPr>
          <a:xfrm flipH="1" flipV="1">
            <a:off x="4560672" y="592597"/>
            <a:ext cx="1278430" cy="1202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852BFD-7EFD-1399-0293-230235776F7B}"/>
              </a:ext>
            </a:extLst>
          </p:cNvPr>
          <p:cNvSpPr txBox="1"/>
          <p:nvPr/>
        </p:nvSpPr>
        <p:spPr>
          <a:xfrm flipH="1">
            <a:off x="5034700" y="1154604"/>
            <a:ext cx="4554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ja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US" alt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2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7</Words>
  <Application>Microsoft Macintosh PowerPoint</Application>
  <PresentationFormat>ユーザー設定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De-Yuan Lin</dc:creator>
  <cp:lastModifiedBy>Darin De-Yuan Lin</cp:lastModifiedBy>
  <cp:revision>2</cp:revision>
  <dcterms:created xsi:type="dcterms:W3CDTF">2025-04-08T01:01:50Z</dcterms:created>
  <dcterms:modified xsi:type="dcterms:W3CDTF">2025-04-27T20:32:58Z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2025-04-08T01:33:38Z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c7a4d663-56fa-4e0e-b858-6862ee3aa7df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50, 3, 0, 1</vt:lpwstr>
  </property>
</Properties>
</file>