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6121-5400-BBEE-C7BB-0A16F0C0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98E33-6AF9-EFB9-07DB-FF90E8CA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CF0E-24F7-2EF9-7F49-6E2ACC9C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34EA-79A2-B482-F1C5-A4EBD7CA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E569-D6DF-0C2A-3C12-A1E55BCE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BA6B-1351-72A2-608C-31C2C592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F4E9B-4E29-CFEB-D77A-24AFDF23F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B9B46-845E-07AC-F9C2-02A0515F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2EDC-A8A8-E4AA-DABB-9541A343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0FBB-FEAD-6DB6-FE41-220EF947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DEFB1-0F74-1BB9-FA31-B1E78FC87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1418D-3B27-6235-F41E-37B4085F6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BFD7-1299-06D6-2AA2-1C16E0DF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D31B-7B1F-73DB-A7B9-2B258B84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070B-01D5-7DB0-6F8E-809C14DC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2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F2FD-B6B2-992F-8F91-49B553AF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73BE-AAE9-B7FC-D909-1714CAC0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9DEB-497F-3DCC-19CE-20B7710D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5E54-3C08-8687-EA22-7A9C5067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F85E-51E2-BC8D-767D-E16701F6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9A8E-888B-5BF0-CDA0-05113CE2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F49B-2A06-A332-5EA2-D0220B92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503F-A86D-B19A-91E2-D08FCEAE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5615-9ED1-0C4D-F2E9-17CD30BB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BED3-30A4-41BB-8CDA-4BD068EA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9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FE15-1344-AE9A-D2EE-D9F40627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7D3C-0800-296F-162D-9C6E50BE3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7AA4-9F24-38FE-1F91-4161A9DB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DD129-6E12-3F11-C743-2E0B693D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07AC-A1CF-4D41-65F7-BD037143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5786-ADCE-FB22-F6E2-48D3FD1B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EDA2-A8A9-5763-FF49-16A434E4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E1B91-0CEB-127F-0DCA-F90952AC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9C69D-7581-1547-5704-F40F456D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B2D5D-D269-AB88-F663-224922AA7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6D751-4DA8-1B67-49A3-1B76EB49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CEEE2-A226-FE48-1B05-DBF3FC36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8AC05-025E-E7B5-2679-1D593722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D85E-8670-ADF8-50FE-C0A38942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88EE-4675-C7ED-9682-E9057763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10A9D-888E-B1C4-B6BC-BAC58D5B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E414C-E757-9EAB-662A-0C24CA38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96B75-916B-51F4-5421-CE620B38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FACDE-DBBB-CE76-CE5F-7A474755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3D5BD-E331-B263-418F-177B6801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E96A0-876A-D317-4F2F-E69BFA4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7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7272-F495-7F49-D2C6-C039BE2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5382-7B0F-BB80-FFD7-C635C764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F0B94-0504-E1B1-FA37-7872E350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2FE29-8334-A844-13BB-63C6B1D9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AC792-B190-E923-D0D6-EF5A8F05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8EC54-8E94-23BB-257A-9AD1627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8B7B-9E73-5FFE-6C40-E83ED5F0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22EBC-3DD6-D8C7-37AB-5E303046E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B93E-C3F0-F753-4C80-FA8051C9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2C54-DA89-8C3E-524F-1529DAA6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4CE0-573C-D806-4EA0-23550BF0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4CEB3-1488-1F0D-030E-2349AE86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CA25D-B8E8-0A1A-A3B5-E43CFE9E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54CD-E8FA-BAD1-2E7A-12E5DC11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1B87-7F5D-EC65-2F54-94AB3E233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D45CA-0932-44BB-9A9E-C99C6AA709C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CD10-83CA-9757-EB81-565549B94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9D97-BBB7-5B82-CD32-1F79DBD9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A88B7-F0D1-4325-9284-512B5DF2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B24FD2-97F9-BEE1-C7C1-CD5502ED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9" y="406859"/>
            <a:ext cx="3713900" cy="2719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2DB18-41E9-ACA9-4743-F5F7C4EB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9727"/>
            <a:ext cx="6784160" cy="3418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C9DB3-3A15-0920-F8EA-980BFD5B3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101" y="60671"/>
            <a:ext cx="6784160" cy="3368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EE0A56-ADB5-338E-0CEA-9046D95ED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172" y="3782179"/>
            <a:ext cx="5400828" cy="27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5FE99D-2377-AC82-BF6C-03533FF1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3" y="227371"/>
            <a:ext cx="5012337" cy="3201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051074-B0E7-F0B8-D0D0-9CB54692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00344"/>
            <a:ext cx="6875720" cy="3457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8BC4C-35AA-F643-3E55-91F6B7C31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280" y="0"/>
            <a:ext cx="687572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9BA81-F095-3645-8220-9D200678F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187" y="3562951"/>
            <a:ext cx="4483510" cy="329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8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00648F-EF2C-743D-490A-D5F8F0D5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8" y="334297"/>
            <a:ext cx="4447521" cy="2240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B3A4AD-030B-1F9F-9C30-E186FA17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792600" cy="3331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C91190-F91D-5155-0037-7D4145DA9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500" y="0"/>
            <a:ext cx="6612500" cy="3331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1202E3-A08B-88CF-A206-A7480604B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512" y="3765755"/>
            <a:ext cx="5436487" cy="27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2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1E0A6-7A44-A7B9-94C0-6104B6ED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90" y="1"/>
            <a:ext cx="6884109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C6905-E445-5A47-CAB4-0F4F6AAB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2534"/>
            <a:ext cx="6884109" cy="3435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E7AF6-5295-9AAA-2943-0C80B0BCD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588" y="68826"/>
            <a:ext cx="2491656" cy="34354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8C90D7-84F3-DD4C-C7E5-4C1C2452C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934" y="3451332"/>
            <a:ext cx="2482408" cy="338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53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2</cp:revision>
  <dcterms:created xsi:type="dcterms:W3CDTF">2024-10-24T15:09:15Z</dcterms:created>
  <dcterms:modified xsi:type="dcterms:W3CDTF">2024-10-24T17:49:42Z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2024-10-24T16:05:11Z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70b0bcad-f513-4984-95f4-3f5d93f32a8c</vt:lpwstr>
  </property>
  <property fmtid="{D5CDD505-2E9C-101B-9397-08002B2CF9AE}" pid="8" name="MSIP_Label_4044bd30-2ed7-4c9d-9d12-46200872a97b_ContentBits">
    <vt:lpwstr>0</vt:lpwstr>
  </property>
</Properties>
</file>