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061B5-31A7-4C24-844F-D20A7C25F2D5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33E18-5647-41FF-B152-D0C5796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2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33E18-5647-41FF-B152-D0C57960FE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6B8C3-8E90-17A7-82EB-124F9FF8D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66199-80CA-8A29-C17A-511C6DDA4F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E679A-0444-5A1D-1624-51116E4D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EB00F-14FD-E034-B342-58984A04F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35B46-9C38-64D0-F67A-650CEC03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932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D530-1E03-6ACC-96B2-01FA4CCDA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E5B812-BC6B-08EA-645E-AF0229E01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DA94-D0CB-9707-33B1-897D66F1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EF42E-EDB8-DF93-06EB-4ACF608EF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3AE5-A30A-BF1B-336F-CC81C2563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44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4444B-C6EC-A4E1-F3D7-95911ECE3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47AF3-82CB-2334-AC66-024F5EEA2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67908-99BA-7D85-E501-ECC2742A4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A9392-BA1F-F586-BD97-AA6DB000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C98-4536-1A32-D5AA-4BA9D7421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1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813-6144-0129-228A-65B637FA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674C9-F5D2-5860-1694-9E28028DD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38D2B-C30A-DF53-125E-2D4A68DC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0B7C5-6737-5122-E0F3-8DA1AA18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C49BA-ED3D-0F26-B6F5-123E46AD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8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7D34-63C3-7720-ACF8-4C56438D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286B3-8C05-153D-37AC-66A9A2C8A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8F71E-6571-CA22-5AF1-CA77D64F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60312-9E16-5954-0950-C8A482927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D37BB-A83A-A894-0825-0E95BB4E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3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09D07-7860-32AA-B89B-FE6AF5E1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01A7B-A0F4-5ADF-BAD6-C280BBD2B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CA971-4357-0DDA-12E1-A6EE82DC0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187DB-7095-E1F7-E367-5603976BE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8BFE2-B23C-F6D9-8E2E-F7A98F05C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DC5E-4547-224E-6C8B-EB40B602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6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2A45-01D3-9C2A-B594-B87FBA9F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3A2A3-5C3D-8C08-7519-0149ACC8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34AAD-5DFF-01F2-AA39-BA256B50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4D714C-83B7-6E47-4380-61989858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AE2A76-A83B-962D-0661-2940B106D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1B94A-D858-E23D-0821-2CB2088D7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5A15E8-7A13-B2CA-9F83-5C15C33B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413CD-1728-5661-D627-4BB218E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15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C1D17-489E-0321-CFD5-FC9F204F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18919-4EC3-48E6-739C-39EF6F96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1074-2864-BC97-373E-557F90FA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8FEBC4-8502-E11D-51AB-D5956985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141A4-BDB2-F139-5270-1F56BC6CD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FBBC1A-0753-CB1D-B4FF-97716D5E4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92000-2EFE-02E9-FBD2-602B6FF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7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6850-829C-82A5-418A-78119457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F3446-2EB4-E08A-DCB5-D3F2F6613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4DA0D-D86A-448D-B625-8011F767D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FF565-4F32-2727-1623-F9EDE95A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95E03-70D2-34E1-3EE7-CFC318958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C223E-413F-4389-EF87-E1E3109BA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0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DEBA7-309E-6F4B-785C-1E59C5C94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58A97-F262-B6EF-FDD7-1F33E56E57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C5D03-4D4E-C8C2-8235-F2820B7FF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26399-0BBD-9985-1DC1-23BFD0D71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2DD83-D79A-DE5D-F48E-873F187B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1604-AA6A-9761-0A5F-03F38F04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3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C4D2C-432C-AC1B-BED4-7B301B3D7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E2FD-B588-406E-DCDA-EE43C8AFF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69E9F-1C2D-4DAE-3811-FA8CEDFFD3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B6C3C-84C1-4837-8AD3-C93EFA7641BD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5BB84-B2DD-8DE2-1ACC-2B391D49E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227AD-2D9E-A03E-A81B-4F12F2FED8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D1DBFC-A410-44FD-B7C9-99076F4CD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5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641B297-9B63-04CA-8611-E1AEB176E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6529"/>
            <a:ext cx="6047746" cy="58649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13A49F-AA28-F430-006D-2A170FC6B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6529"/>
            <a:ext cx="5942418" cy="586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97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324ED45-43AC-BD38-9CD8-864B94CF1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465" y="506360"/>
            <a:ext cx="6115535" cy="58452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8E3690-3636-408E-FD6E-EB1741B8D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6361"/>
            <a:ext cx="5996513" cy="584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69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421BF2F-C74B-294B-1A70-D719FB9AB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65" y="1166497"/>
            <a:ext cx="4544059" cy="4525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775923-3D82-7ECB-CEE6-82270E986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667" y="1109339"/>
            <a:ext cx="4544059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4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</Words>
  <Application>Microsoft Office PowerPoint</Application>
  <PresentationFormat>Widescreen</PresentationFormat>
  <Paragraphs>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Deyuan Lin</dc:creator>
  <cp:lastModifiedBy>Darin Deyuan Lin</cp:lastModifiedBy>
  <cp:revision>2</cp:revision>
  <dcterms:created xsi:type="dcterms:W3CDTF">2024-09-26T16:37:01Z</dcterms:created>
  <dcterms:modified xsi:type="dcterms:W3CDTF">2024-09-29T20:00:02Z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2024-09-26T19:49:17Z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53f4f1ea-b53e-47d0-9a1a-dfb118470e56</vt:lpwstr>
  </property>
  <property fmtid="{D5CDD505-2E9C-101B-9397-08002B2CF9AE}" pid="8" name="MSIP_Label_4044bd30-2ed7-4c9d-9d12-46200872a97b_ContentBits">
    <vt:lpwstr>0</vt:lpwstr>
  </property>
</Properties>
</file>