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61B5-31A7-4C24-844F-D20A7C25F2D5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3E18-5647-41FF-B152-D0C5796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2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B8C3-8E90-17A7-82EB-124F9FF8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6199-80CA-8A29-C17A-511C6DDA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679A-0444-5A1D-1624-51116E4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B00F-14FD-E034-B342-58984A04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5B46-9C38-64D0-F67A-650CEC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D530-1E03-6ACC-96B2-01FA4CC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5B812-BC6B-08EA-645E-AF0229E0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DA94-D0CB-9707-33B1-897D66F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F42E-EDB8-DF93-06EB-4ACF608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3AE5-A30A-BF1B-336F-CC81C25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4444B-C6EC-A4E1-F3D7-95911ECE3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7AF3-82CB-2334-AC66-024F5EEA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7908-99BA-7D85-E501-ECC2742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9392-BA1F-F586-BD97-AA6DB00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C98-4536-1A32-D5AA-4BA9D74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813-6144-0129-228A-65B637FA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74C9-F5D2-5860-1694-9E28028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8D2B-C30A-DF53-125E-2D4A68DC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B7C5-6737-5122-E0F3-8DA1AA1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BA-ED3D-0F26-B6F5-123E46AD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D34-63C3-7720-ACF8-4C56438D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86B3-8C05-153D-37AC-66A9A2C8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F71E-6571-CA22-5AF1-CA77D64F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0312-9E16-5954-0950-C8A48292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37BB-A83A-A894-0825-0E95BB4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D07-7860-32AA-B89B-FE6AF5E1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A7B-A0F4-5ADF-BAD6-C280BBD2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A971-4357-0DDA-12E1-A6EE82DC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87DB-7095-E1F7-E367-5603976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BFE2-B23C-F6D9-8E2E-F7A98F0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DC5E-4547-224E-6C8B-EB40B60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A45-01D3-9C2A-B594-B87FBA9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A2A3-5C3D-8C08-7519-0149ACC8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4AAD-5DFF-01F2-AA39-BA256B50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D714C-83B7-6E47-4380-61989858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E2A76-A83B-962D-0661-2940B106D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B94A-D858-E23D-0821-2CB2088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15E8-7A13-B2CA-9F83-5C15C33B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413CD-1728-5661-D627-4BB218E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D17-489E-0321-CFD5-FC9F204F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18919-4EC3-48E6-739C-39EF6F9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1074-2864-BC97-373E-557F90FA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FEBC4-8502-E11D-51AB-D595698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41A4-BDB2-F139-5270-1F56BC6C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BC1A-0753-CB1D-B4FF-97716D5E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2000-2EFE-02E9-FBD2-602B6FF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6850-829C-82A5-418A-78119457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3446-2EB4-E08A-DCB5-D3F2F661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DA0D-D86A-448D-B625-8011F767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F565-4F32-2727-1623-F9EDE95A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5E03-70D2-34E1-3EE7-CFC3189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223E-413F-4389-EF87-E1E3109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BA7-309E-6F4B-785C-1E59C5C9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58A97-F262-B6EF-FDD7-1F33E56E5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5D03-4D4E-C8C2-8235-F2820B7F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6399-0BBD-9985-1DC1-23BFD0D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DD83-D79A-DE5D-F48E-873F187B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1604-AA6A-9761-0A5F-03F38F04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C4D2C-432C-AC1B-BED4-7B301B3D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E2FD-B588-406E-DCDA-EE43C8AF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9E9F-1C2D-4DAE-3811-FA8CEDFF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B6C3C-84C1-4837-8AD3-C93EFA7641B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BB84-B2DD-8DE2-1ACC-2B391D49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7AD-2D9E-A03E-A81B-4F12F2FE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344871-21AA-F86B-FB28-5A77368A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207"/>
            <a:ext cx="5569505" cy="5277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BF2F09-D585-CE81-108F-86544917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76" y="992898"/>
            <a:ext cx="5569505" cy="50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99B9A-4DF3-56A1-4B2A-27A07156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" y="458470"/>
            <a:ext cx="5941060" cy="5941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C939B-315C-6D07-ECC6-63631AE0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34" y="458470"/>
            <a:ext cx="5978566" cy="59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8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62772-B035-6425-0472-DA5C4126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052"/>
            <a:ext cx="5896715" cy="5933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F1D268-40CB-75F2-FD7B-6CA44BCA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8" y="462052"/>
            <a:ext cx="5896762" cy="59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1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886BDC-1AA4-62DB-193D-F5C4B410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62" y="0"/>
            <a:ext cx="378463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C109B-3F6F-4EDE-1572-7FF07F48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06" y="0"/>
            <a:ext cx="3622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C38C7-1DF2-840E-338B-1FFDCB18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9" y="400267"/>
            <a:ext cx="6068031" cy="6037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72B6F-CA1E-F925-18FD-22885AC4B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269"/>
            <a:ext cx="6014720" cy="60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7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3EC7E-91BF-AAC8-9B53-08094F6AC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2610"/>
            <a:ext cx="6049975" cy="6072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4B7A2-67D2-3CA0-2DD8-11644947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610"/>
            <a:ext cx="6080416" cy="60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6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773D6-21AD-C10C-8236-6D962EDF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028365"/>
            <a:ext cx="6268325" cy="480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33B9A-9A03-2440-1A3B-ACFB6BFA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995" y="1005053"/>
            <a:ext cx="3745885" cy="48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0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9D536-4C17-E879-A917-89B41562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476"/>
            <a:ext cx="6024880" cy="6101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7437E-460A-FAA9-372C-4D2C85384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8476"/>
            <a:ext cx="6101048" cy="61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E116F-2F41-DF42-E3EC-9F02F499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0"/>
            <a:ext cx="6057729" cy="6126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F13F7-30B4-39B1-4E06-D7056861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73" y="365760"/>
            <a:ext cx="607294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0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Deyuan Lin</dc:creator>
  <cp:lastModifiedBy>Darin De-Yuan Lin</cp:lastModifiedBy>
  <cp:revision>5</cp:revision>
  <dcterms:created xsi:type="dcterms:W3CDTF">2024-09-26T16:37:01Z</dcterms:created>
  <dcterms:modified xsi:type="dcterms:W3CDTF">2024-10-09T19:08:54Z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2024-09-26T19:49:17Z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53f4f1ea-b53e-47d0-9a1a-dfb118470e56</vt:lpwstr>
  </property>
  <property fmtid="{D5CDD505-2E9C-101B-9397-08002B2CF9AE}" pid="8" name="MSIP_Label_4044bd30-2ed7-4c9d-9d12-46200872a97b_ContentBits">
    <vt:lpwstr>0</vt:lpwstr>
  </property>
</Properties>
</file>