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841D-4785-B0C0-099B-DEEB8BA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4F439-483A-6CB4-FAD8-45AE2FBA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D3DE-F504-F2BB-87D9-D83B23E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7661-0127-CE80-A20C-FB0E067F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8896-4BAB-39C6-A6E9-BA8214C9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21D3-39E0-4872-A0CF-071459F2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E680-9164-E798-C78C-71FB9D59E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78B9-314E-F16E-A8C4-16F5B498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4A88-3DCF-17B8-2AB8-5EC39D36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0D1E-1E7E-75E8-DCD7-6D5C3159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80E93-F499-E8B2-DA8C-BFF16AE70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528CA-85E0-321B-77F4-317DDC4C6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90B5-B783-258A-AC81-9FD63F1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A9D3-C1C7-E991-F75F-0D64AEE6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0831-A90A-738F-7D2F-522ACB3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610-9BC3-619E-6CAB-40F49C6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1295-1B14-0F16-38D3-9862D993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3A27-ADCA-D805-5736-91A18A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24BC-890D-88F3-637F-429C6DA0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41FA-3FDB-F322-80C3-79B50216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06AE-30FC-7725-4690-1153E4C0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776E-C525-1A23-8D2C-C578EB7B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1DE5-AD1B-15C8-1A5C-B23182ED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6A45-71BE-C2DE-C5D6-697DA654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F55F-2CDC-6B91-AD56-E25DD94B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ED14-8017-A3C0-831E-ABCAE881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9055-5320-6030-BC92-A959D2DA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80D76-574E-7229-2107-4867351E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E560F-C0D2-A89D-60C2-34C05A1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D129-2B3B-1E44-1E73-5B093D5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F62FA-7C7A-9334-A13A-E219CF1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CD77-3FD6-3CB5-80F0-2354221A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2C82-76BD-3988-6D49-AB1A3FC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F0DD0-D018-8AF0-F90F-938A62A5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CC94-FD6B-E7C2-3CC0-2676BA6E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8A4E-7937-901F-6B29-6FDA2A241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121E1-288D-107E-96A0-E3DCA7B7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EED97-7DEE-71F0-779F-6477EA8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D0CF-6465-50F5-5E85-1B91DB2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0895-9E5D-5C77-6C37-A3DF543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0CAA4-4B87-76C6-A2B1-87074323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F867-C558-E378-A1BB-87281748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A867-2936-AEBE-B2D5-2660DFA8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5FFFA-4914-5DDC-9F59-52B7DE5E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992E-5E3D-B8B3-3057-1ABF9E3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B2368-8028-1BBC-80D0-BD9133B4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6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9DB3-CC5D-1DAC-DC24-CD52FAEE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AAD3-62A8-9CFE-9AC2-CA3A7A6E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25B6A-849A-275D-A0AA-8D4175497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E7E0-0532-7814-E108-6D718747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0670-6E90-DED6-4F2B-8274BBCC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4F43-5BC5-8A5E-B0C4-D81CDC9D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A57F-03EB-1CD6-4DAD-CCC95568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7B34-6D9C-0F64-1D52-0B50AE10B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DB10-D4B7-600C-2762-24070A5C7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3BAB-CC93-783F-44C9-DF8DBA93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1886-5BB3-E8CB-BE8F-866C17D2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ABDED-C235-9089-9977-DEA06DF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1B7BA-397A-A4C8-E7CF-92351732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93F2-7DD3-1E37-E6B8-F4E546F7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F1BA-0813-2F03-83D3-3FAB2FD0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4937D-8AFB-420F-9EDB-326FABE7ADA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AAFC-59E8-6A56-9258-A3F38498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36AB-1DDA-35D2-387F-09AB050A4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8D2B6-2A08-4326-8E91-90DFE46E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E5546-89D4-5AFF-518D-7E44BA51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1" y="0"/>
            <a:ext cx="40833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EC078-7805-7ADE-871F-E428BE4F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59" y="1514167"/>
            <a:ext cx="7991430" cy="41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1BF3-65ED-FE85-AFC0-B6842F2E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0C25CA-D2DC-A4C7-1CBE-F98D188B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0" y="344227"/>
            <a:ext cx="2168137" cy="2012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33397-027E-436F-3B88-50417B9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12" y="2356570"/>
            <a:ext cx="6016088" cy="450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77A82A-B749-B68F-58CF-F318B4AE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58" y="2413400"/>
            <a:ext cx="5895031" cy="44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D7E10-8246-3890-D313-55D9B740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C0DD6-87D7-B59C-2105-425F6FD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03" y="2298807"/>
            <a:ext cx="6215497" cy="4559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EE2CA-DC6F-D947-473E-200D4BBA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8807"/>
            <a:ext cx="6096000" cy="4559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8D4C5-28F0-1CBB-D733-9C5B9AD1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271" y="68826"/>
            <a:ext cx="2089458" cy="21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64957-1E0D-DE58-9F54-AF33723C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D0080-CBB1-CC7B-4148-F73B9338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48" y="108155"/>
            <a:ext cx="2135483" cy="216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C1E2E-6B28-A795-D40F-219CED3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111"/>
            <a:ext cx="6082429" cy="4587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C4E02-E8B0-CAD8-6D68-FDF3C0F53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19" y="2349286"/>
            <a:ext cx="5968181" cy="45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17FB-C619-A928-C4FE-07D73DBFC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B8DA0-12B5-795C-3FCE-5728B37F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77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Deyuan Lin</dc:creator>
  <cp:lastModifiedBy>Darin Deyuan Lin</cp:lastModifiedBy>
  <cp:revision>2</cp:revision>
  <dcterms:created xsi:type="dcterms:W3CDTF">2024-11-21T16:56:18Z</dcterms:created>
  <dcterms:modified xsi:type="dcterms:W3CDTF">2024-11-21T19:13:42Z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2024-11-21T16:56:18Z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a2b51d1c-2dd7-4edd-b8aa-f3bd98fc984e</vt:lpwstr>
  </property>
  <property fmtid="{D5CDD505-2E9C-101B-9397-08002B2CF9AE}" pid="8" name="MSIP_Label_4044bd30-2ed7-4c9d-9d12-46200872a97b_ContentBits">
    <vt:lpwstr>0</vt:lpwstr>
  </property>
</Properties>
</file>