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6" autoAdjust="0"/>
    <p:restoredTop sz="94678"/>
  </p:normalViewPr>
  <p:slideViewPr>
    <p:cSldViewPr snapToGrid="0">
      <p:cViewPr varScale="1">
        <p:scale>
          <a:sx n="95" d="100"/>
          <a:sy n="95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meeting_2_26_25</Template>
  <TotalTime>605</TotalTime>
  <Words>0</Words>
  <Application>Microsoft Macintosh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6</cp:revision>
  <dcterms:created xsi:type="dcterms:W3CDTF">2025-03-03T18:48:47Z</dcterms:created>
  <dcterms:modified xsi:type="dcterms:W3CDTF">2025-05-07T16:49:52Z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2025-04-30T15:25:13Z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e836f517-05a3-4471-b92d-b7692143e546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