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1F8141-8B4B-46F5-8081-45794F66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5901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C341A-400B-82E6-2C86-FDC20257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" y="4549305"/>
            <a:ext cx="6916115" cy="189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E3A8B-E21C-6693-69A8-5BA14170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901" y="237288"/>
            <a:ext cx="4887007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98A89-76DB-306D-DA67-8BEB0FF2A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315" y="3171397"/>
            <a:ext cx="4734314" cy="36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96103B-105A-4203-5656-79BF14C6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42" y="13836"/>
            <a:ext cx="2340820" cy="3129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42241-A1F7-0E27-DBEB-0B6A7914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74" y="3822088"/>
            <a:ext cx="2339061" cy="2863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2CC304-8D9E-99B3-467C-2B5C102F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5" y="3918854"/>
            <a:ext cx="4618659" cy="2939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A3BEF2-C857-6F1B-E9C0-CFD80E45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" y="0"/>
            <a:ext cx="4077004" cy="3383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D7B63-29F6-C607-F00D-C7E44F446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215" y="13836"/>
            <a:ext cx="4972744" cy="26768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873E22-37B4-2696-24EE-54D66F440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877" y="3657184"/>
            <a:ext cx="4177543" cy="30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meeting_2_26_25</Template>
  <TotalTime>488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2025-03-03T18:48:47Z</dcterms:created>
  <dcterms:modified xsi:type="dcterms:W3CDTF">2025-03-04T23:14:52Z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