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7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F0A3-337A-FAB2-9D87-3061791DC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E5CCE-BADB-1B97-A5DA-2FD757764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2D8E-381A-BD10-5EB8-EFBD4E3D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C468D-AF4C-7D26-A75B-056D8E8D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0D8D-6CE7-B212-60D8-AA6D66E0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435D-F7AE-87A6-936C-77708C42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77139-C43B-6B0F-4E54-BC8435345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4411-D2E5-62D2-75B1-88815742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22BD-21F8-965D-425A-C8277F8D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3953-9093-6D16-23A4-0F6D5BAB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DE307-E592-0229-ADBA-B573CEBD6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EF000-0502-3704-C035-A9A4251AD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0067-A167-B3A6-E27A-4E66B81F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8044-FD13-C0BB-D148-07D12BEB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4CE6-C01E-96E5-CDF6-CED2DF63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FA4C-4D19-52C3-3DD9-1902B858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4FD3-36EF-7D31-5C72-DB85D780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778E-A408-9351-1830-08C6EF57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1904-E370-1CFC-0D85-99B21C3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2277-D047-A704-55BD-02F2A131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C68-7857-9DE6-DF40-ECAE3E51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61F84-87EF-FCE3-9C48-5C2AFA26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FD0F-03D3-FA91-B2DA-CC3685F3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E266-F86D-239D-69F5-46136193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2C39-7378-A570-06A2-62413C6E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DC8C-A8EB-0921-90E8-FA85578E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B15E-8950-9829-E19D-C7CED078F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B89DC-FE60-2D02-6561-BCD3045A7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D19D1-91B7-A5F5-D30C-4C9603FD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0F22A-0FB5-1A19-A110-04F21F68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3C212-D282-5681-8B1D-A081E730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33A-2F7C-AD3E-2934-D5430F6E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D969F-083E-4C47-CD0D-E6FE6D83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CC2A-55AB-4AAE-CF1E-29B67B7BE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CF2BB-E6B2-5E8D-8309-515E8727F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BCCF9-DBD8-58DA-66EA-71A17517D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B6B56-88C1-72B5-308C-89DCF614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9625C-CADC-91E9-6B84-472CA5C9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9C3FF-23DE-D76F-13BC-6CE3D2BA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D686-F69A-8B3B-9AA3-56B7949F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7EEE9-8AF9-0087-0336-A3086307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3A31F-5FCD-E2EC-D350-92D26420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E3EC-E46F-6BBF-6F10-C07CC40D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787C7-65D9-70C9-33C6-67D76C59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2919E-3ED2-24CB-F502-BE4352AB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64200-1159-070C-BE11-D08BDEFF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E4D4-932C-B5AB-255B-430928D6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D99E-3E4B-766C-025A-E602FD678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63C25-E110-779F-EA21-3AE7F290B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672DD-2244-B0F6-1428-6815C930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0BD3F-62EB-7792-2AB0-EB1BFD59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8711C-B516-6BA9-E83C-5E366885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0B76-634C-8A2E-5E18-DCB4AEDA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D834E-CA20-20AA-E025-49D5F63FA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71342-58B1-8C05-FC8D-98DB84156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5E3E8-C1A4-124A-B7ED-DE8C5623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474A8-D843-F8B7-09CB-1F9B32B5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5491-5132-2987-EB97-013752A1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B94F6-C485-D70C-84C2-617B336D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C7EC-74C6-DDFA-0CAC-3D13A7F75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90AF-9660-8CBE-D1AC-7F9AE6055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A985-9049-EE0F-939A-4212EC99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CD74-4D69-2FED-BFC5-3FB549F93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3A50B-3607-0F74-FB6E-39377776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6A9442-64C0-B275-B3BC-0F43B96F1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7552" y="94085"/>
            <a:ext cx="3872855" cy="2853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A5C6D3-A8E2-232A-D8B3-CEA96761F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192" y="0"/>
            <a:ext cx="2992412" cy="30421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32FB2F-FE2B-E769-441E-22780E11A2E6}"/>
              </a:ext>
            </a:extLst>
          </p:cNvPr>
          <p:cNvSpPr txBox="1"/>
          <p:nvPr/>
        </p:nvSpPr>
        <p:spPr>
          <a:xfrm>
            <a:off x="9816122" y="481782"/>
            <a:ext cx="1982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LM, 3 to 2, [1.0, 1.1, 1.2], </a:t>
            </a:r>
          </a:p>
          <a:p>
            <a:r>
              <a:rPr lang="en-US" sz="1200" dirty="0"/>
              <a:t>10 thrusting observations, 5 additional observations, </a:t>
            </a:r>
          </a:p>
          <a:p>
            <a:r>
              <a:rPr lang="en-US" sz="1200" dirty="0"/>
              <a:t>Reformulated, state and magnitude included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C9EA8-DDAA-1561-9367-7B77BD6A6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1111" y="3882524"/>
            <a:ext cx="5350889" cy="26304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A24793-53BA-652D-DDF2-661829A62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320" y="983619"/>
            <a:ext cx="11122448" cy="589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8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038E2-C001-36D0-0E4F-34EDD44B0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086E6-F4BF-74E3-6B43-92A4F49FE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7731" y="94085"/>
            <a:ext cx="3792497" cy="2853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D81BD9-FADD-EE25-7C71-417D9378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224" y="547005"/>
            <a:ext cx="4450744" cy="2207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ADF784-DD73-A795-16AF-DB0CD8998E31}"/>
              </a:ext>
            </a:extLst>
          </p:cNvPr>
          <p:cNvSpPr txBox="1"/>
          <p:nvPr/>
        </p:nvSpPr>
        <p:spPr>
          <a:xfrm>
            <a:off x="9816122" y="481782"/>
            <a:ext cx="1982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LM, 1 to 3, [1.0, 1.1, 1.2], </a:t>
            </a:r>
          </a:p>
          <a:p>
            <a:r>
              <a:rPr lang="en-US" sz="1200" dirty="0"/>
              <a:t>10 thrusting observations, 5 additional observations, </a:t>
            </a:r>
          </a:p>
          <a:p>
            <a:r>
              <a:rPr lang="en-US" sz="1200" dirty="0"/>
              <a:t>Reformulated, state and magnitude included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1ABC6-9FF8-42DE-8DEF-8E8B4FBA6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4398" y="3882524"/>
            <a:ext cx="5264314" cy="26304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F7EF0C-2BA8-2473-7AC6-87BDA5FEB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05091"/>
            <a:ext cx="11775776" cy="51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4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37F4F-AF86-41DE-68EE-E55AB00F9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25E708-BA2C-4A5B-8321-04A5AAB05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7552" y="53318"/>
            <a:ext cx="3872855" cy="29355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F4ED3-434E-8288-D4E3-229793C4C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320" y="0"/>
            <a:ext cx="4902157" cy="30421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ADFADD-7C08-FDF5-1C33-EF1F79DE9580}"/>
              </a:ext>
            </a:extLst>
          </p:cNvPr>
          <p:cNvSpPr txBox="1"/>
          <p:nvPr/>
        </p:nvSpPr>
        <p:spPr>
          <a:xfrm>
            <a:off x="9816122" y="481782"/>
            <a:ext cx="1982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LM, 3 to 1, [1.0, 1.1, 1.2], </a:t>
            </a:r>
          </a:p>
          <a:p>
            <a:r>
              <a:rPr lang="en-US" sz="1200" dirty="0"/>
              <a:t>10 thrusting observations, 5 additional observations, </a:t>
            </a:r>
          </a:p>
          <a:p>
            <a:r>
              <a:rPr lang="en-US" sz="1200" dirty="0"/>
              <a:t>Reformulated, state and magnitude included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D73FC-191E-0ECE-AF07-A4925D15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111" y="3869171"/>
            <a:ext cx="5350889" cy="26571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84B4F4-FDFD-66C2-4649-031F4C3EF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9" y="486947"/>
            <a:ext cx="9822427" cy="634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6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D9671-F8FC-6D99-3743-F81DD4590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F86024-27AA-390E-43D3-24F16B155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7731" y="113916"/>
            <a:ext cx="3792497" cy="2814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B75D14-99E9-590F-68DC-105457880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011" y="547005"/>
            <a:ext cx="4015170" cy="2207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2B3A45-EF94-6BF1-FDBD-F356E7B2D74D}"/>
              </a:ext>
            </a:extLst>
          </p:cNvPr>
          <p:cNvSpPr txBox="1"/>
          <p:nvPr/>
        </p:nvSpPr>
        <p:spPr>
          <a:xfrm>
            <a:off x="9816122" y="481782"/>
            <a:ext cx="1982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LM, 1 to 3, [1.0, 1.1, 1.2], </a:t>
            </a:r>
          </a:p>
          <a:p>
            <a:r>
              <a:rPr lang="en-US" sz="1200" dirty="0"/>
              <a:t>10 thrusting observations, 5 additional observations, </a:t>
            </a:r>
          </a:p>
          <a:p>
            <a:r>
              <a:rPr lang="en-US" sz="1200" dirty="0"/>
              <a:t>Reformulated, state included (no magnitude)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F5DC6D-41A4-BE66-2594-A55BBAAF4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8905" y="3215148"/>
            <a:ext cx="6757735" cy="33938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3D1D57-3BE4-1588-2C45-78CEEEF341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88" y="3241329"/>
            <a:ext cx="5020325" cy="361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2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42E40-0FF6-4F8D-6FBA-1791BD827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96B2E0-2373-C175-8E18-D2D5BDD03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3179" y="113916"/>
            <a:ext cx="3761600" cy="2814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E6BE14-F436-FBD1-CC85-19230DC6A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548" y="547005"/>
            <a:ext cx="3262096" cy="2207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8A360-38E1-170D-0131-7FA02DF13C93}"/>
              </a:ext>
            </a:extLst>
          </p:cNvPr>
          <p:cNvSpPr txBox="1"/>
          <p:nvPr/>
        </p:nvSpPr>
        <p:spPr>
          <a:xfrm>
            <a:off x="9816122" y="481782"/>
            <a:ext cx="1982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LM, 3 to 1, [1.0, 1.1, 1.2], </a:t>
            </a:r>
          </a:p>
          <a:p>
            <a:r>
              <a:rPr lang="en-US" sz="1200" dirty="0"/>
              <a:t>10 thrusting observations, 5 additional observations, </a:t>
            </a:r>
          </a:p>
          <a:p>
            <a:r>
              <a:rPr lang="en-US" sz="1200" dirty="0"/>
              <a:t>Reformulated, state included (no magnitude)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7E5CB-0A83-40A3-28F9-782125388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8905" y="3218384"/>
            <a:ext cx="6757735" cy="33873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A2DCA3-0224-7535-8F05-DB7231F8B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3429000"/>
            <a:ext cx="5405777" cy="33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4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meeting_2_5_25</Template>
  <TotalTime>249</TotalTime>
  <Words>139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De-Yuan Lin</dc:creator>
  <cp:lastModifiedBy>Darin De-Yuan Lin</cp:lastModifiedBy>
  <cp:revision>3</cp:revision>
  <dcterms:created xsi:type="dcterms:W3CDTF">2025-02-12T16:20:48Z</dcterms:created>
  <dcterms:modified xsi:type="dcterms:W3CDTF">2025-02-19T19:21:51Z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2025-02-05T15:36:22Z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ad283888-425a-4474-be94-c645301b9372</vt:lpwstr>
  </property>
  <property fmtid="{D5CDD505-2E9C-101B-9397-08002B2CF9AE}" pid="8" name="MSIP_Label_4044bd30-2ed7-4c9d-9d12-46200872a97b_ContentBits">
    <vt:lpwstr>0</vt:lpwstr>
  </property>
</Properties>
</file>