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71" r:id="rId4"/>
    <p:sldId id="272" r:id="rId5"/>
    <p:sldId id="26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F0A3-337A-FAB2-9D87-3061791DC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E5CCE-BADB-1B97-A5DA-2FD757764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02D8E-381A-BD10-5EB8-EFBD4E3D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C468D-AF4C-7D26-A75B-056D8E8D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0D8D-6CE7-B212-60D8-AA6D66E0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2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435D-F7AE-87A6-936C-77708C42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77139-C43B-6B0F-4E54-BC8435345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4411-D2E5-62D2-75B1-88815742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22BD-21F8-965D-425A-C8277F8D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3953-9093-6D16-23A4-0F6D5BAB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DE307-E592-0229-ADBA-B573CEBD6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EF000-0502-3704-C035-A9A4251AD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E0067-A167-B3A6-E27A-4E66B81F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8044-FD13-C0BB-D148-07D12BEB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94CE6-C01E-96E5-CDF6-CED2DF63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FA4C-4D19-52C3-3DD9-1902B858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4FD3-36EF-7D31-5C72-DB85D780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E778E-A408-9351-1830-08C6EF57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B1904-E370-1CFC-0D85-99B21C34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E2277-D047-A704-55BD-02F2A131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3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AC68-7857-9DE6-DF40-ECAE3E51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61F84-87EF-FCE3-9C48-5C2AFA260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FD0F-03D3-FA91-B2DA-CC3685F3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DE266-F86D-239D-69F5-46136193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2C39-7378-A570-06A2-62413C6E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DC8C-A8EB-0921-90E8-FA85578E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B15E-8950-9829-E19D-C7CED078F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B89DC-FE60-2D02-6561-BCD3045A7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D19D1-91B7-A5F5-D30C-4C9603FD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0F22A-0FB5-1A19-A110-04F21F68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3C212-D282-5681-8B1D-A081E730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A33A-2F7C-AD3E-2934-D5430F6E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D969F-083E-4C47-CD0D-E6FE6D83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9CC2A-55AB-4AAE-CF1E-29B67B7BE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CF2BB-E6B2-5E8D-8309-515E8727F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BCCF9-DBD8-58DA-66EA-71A17517D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B6B56-88C1-72B5-308C-89DCF614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9625C-CADC-91E9-6B84-472CA5C9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9C3FF-23DE-D76F-13BC-6CE3D2BA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4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D686-F69A-8B3B-9AA3-56B7949F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7EEE9-8AF9-0087-0336-A3086307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3A31F-5FCD-E2EC-D350-92D26420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CE3EC-E46F-6BBF-6F10-C07CC40D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2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787C7-65D9-70C9-33C6-67D76C59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2919E-3ED2-24CB-F502-BE4352AB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64200-1159-070C-BE11-D08BDEFF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E4D4-932C-B5AB-255B-430928D6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D99E-3E4B-766C-025A-E602FD678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63C25-E110-779F-EA21-3AE7F290B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672DD-2244-B0F6-1428-6815C930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0BD3F-62EB-7792-2AB0-EB1BFD59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8711C-B516-6BA9-E83C-5E366885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0B76-634C-8A2E-5E18-DCB4AEDA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D834E-CA20-20AA-E025-49D5F63FA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71342-58B1-8C05-FC8D-98DB84156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5E3E8-C1A4-124A-B7ED-DE8C5623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474A8-D843-F8B7-09CB-1F9B32B5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5491-5132-2987-EB97-013752A1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B94F6-C485-D70C-84C2-617B336D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9C7EC-74C6-DDFA-0CAC-3D13A7F75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90AF-9660-8CBE-D1AC-7F9AE6055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EE0E7-01EF-483F-831E-57E5D6BDACB8}" type="datetimeFigureOut">
              <a:rPr lang="en-US" smtClean="0"/>
              <a:t>2/19/2025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A985-9049-EE0F-939A-4212EC99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CD74-4D69-2FED-BFC5-3FB549F93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77297-A7A4-7061-6A8F-2C4E1A99D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916303F-4D3D-A6E2-BB38-63EC1D5A358D}"/>
              </a:ext>
            </a:extLst>
          </p:cNvPr>
          <p:cNvSpPr txBox="1"/>
          <p:nvPr/>
        </p:nvSpPr>
        <p:spPr>
          <a:xfrm>
            <a:off x="9816122" y="481782"/>
            <a:ext cx="1982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LM, 3 to 1, [1.1],</a:t>
            </a:r>
          </a:p>
          <a:p>
            <a:r>
              <a:rPr lang="en-US" sz="1200" dirty="0"/>
              <a:t>10 thrusting observations,</a:t>
            </a:r>
          </a:p>
          <a:p>
            <a:r>
              <a:rPr lang="en-US" sz="1200" dirty="0"/>
              <a:t>5 additional observations,</a:t>
            </a:r>
          </a:p>
          <a:p>
            <a:r>
              <a:rPr lang="en-US" sz="1200" dirty="0"/>
              <a:t>Reformulated, state and magnitude included, </a:t>
            </a:r>
          </a:p>
          <a:p>
            <a:r>
              <a:rPr lang="en-US" sz="1200" dirty="0"/>
              <a:t>1000 particles</a:t>
            </a:r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DA5B8-6BFD-6BEA-F9D3-3DF6F7E92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291" y="289414"/>
            <a:ext cx="4326142" cy="27325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B18E30B-7A56-5B26-4333-22D61FD96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7285" y="3721511"/>
            <a:ext cx="4132148" cy="30795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186F7A-C699-A652-2B34-79AE6D4C2B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794" y="3136490"/>
            <a:ext cx="7116097" cy="35445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D04F54-AE26-8B8B-E5E4-29DC47B3F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450" y="378185"/>
            <a:ext cx="4475353" cy="225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91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B3A50B-3607-0F74-FB6E-393777768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F6A9442-64C0-B275-B3BC-0F43B96F1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3079" y="94085"/>
            <a:ext cx="3821801" cy="28539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732FB2F-FE2B-E769-441E-22780E11A2E6}"/>
              </a:ext>
            </a:extLst>
          </p:cNvPr>
          <p:cNvSpPr txBox="1"/>
          <p:nvPr/>
        </p:nvSpPr>
        <p:spPr>
          <a:xfrm>
            <a:off x="9816122" y="481782"/>
            <a:ext cx="19825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LM, 3 to 1, [1.1],</a:t>
            </a:r>
          </a:p>
          <a:p>
            <a:r>
              <a:rPr lang="en-US" sz="1200" dirty="0"/>
              <a:t>10 thrusting observations,</a:t>
            </a:r>
          </a:p>
          <a:p>
            <a:r>
              <a:rPr lang="en-US" sz="1200" dirty="0"/>
              <a:t>5 additional observations,</a:t>
            </a:r>
          </a:p>
          <a:p>
            <a:r>
              <a:rPr lang="en-US" sz="1200" dirty="0"/>
              <a:t>Reformulated, state and magnitude included,</a:t>
            </a:r>
          </a:p>
          <a:p>
            <a:r>
              <a:rPr lang="en-US" sz="1200" dirty="0"/>
              <a:t>99.7% confidence interval</a:t>
            </a:r>
          </a:p>
          <a:p>
            <a:r>
              <a:rPr lang="en-US" sz="1200" dirty="0"/>
              <a:t>250 particles</a:t>
            </a:r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BF574-A6BB-7AC6-3EEF-8AA19F6D5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1" y="174920"/>
            <a:ext cx="4326142" cy="29615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E538CD-7196-1EF5-DAB9-0399536FE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341" y="3517516"/>
            <a:ext cx="4132148" cy="316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80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7A3AF-47F7-5016-FA74-EF591B041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A14A77-9C95-F549-36E3-1DAE4A141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45512" y="173782"/>
            <a:ext cx="3656935" cy="26945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ECDCEE-BBCC-7021-4F47-343035582C15}"/>
              </a:ext>
            </a:extLst>
          </p:cNvPr>
          <p:cNvSpPr txBox="1"/>
          <p:nvPr/>
        </p:nvSpPr>
        <p:spPr>
          <a:xfrm>
            <a:off x="9816122" y="481782"/>
            <a:ext cx="1982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LM, 1 to 3, truth*[1.1],</a:t>
            </a:r>
          </a:p>
          <a:p>
            <a:r>
              <a:rPr lang="en-US" sz="1200" dirty="0"/>
              <a:t>10 thrusting observations,</a:t>
            </a:r>
          </a:p>
          <a:p>
            <a:r>
              <a:rPr lang="en-US" sz="1200" dirty="0"/>
              <a:t>5 additional observations,</a:t>
            </a:r>
          </a:p>
          <a:p>
            <a:r>
              <a:rPr lang="en-US" sz="1200" dirty="0"/>
              <a:t>Reformulated, state and magnitude included, </a:t>
            </a:r>
          </a:p>
          <a:p>
            <a:r>
              <a:rPr lang="en-US" sz="1200" dirty="0"/>
              <a:t>1000 particles</a:t>
            </a:r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5EAA1D-87D3-5F49-6911-06D10ABE3A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7270" y="429676"/>
            <a:ext cx="4217091" cy="29993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14059B8-ECB9-FD3D-4E2B-68CB35C408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50048" y="3307966"/>
            <a:ext cx="4132148" cy="30682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2F2681-949E-77F6-0C06-D3D29AACE6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1056" y="4649327"/>
            <a:ext cx="7670721" cy="1161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6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51A1A-A450-1813-7AEE-34A5FF33B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997B78B-F92B-42E7-EA0F-D197BC97E9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53030" y="173782"/>
            <a:ext cx="3641898" cy="26945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F3BC00-3036-670E-1744-5C83CAD8875A}"/>
              </a:ext>
            </a:extLst>
          </p:cNvPr>
          <p:cNvSpPr txBox="1"/>
          <p:nvPr/>
        </p:nvSpPr>
        <p:spPr>
          <a:xfrm>
            <a:off x="9816122" y="481782"/>
            <a:ext cx="19825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LM, 1 to 3, truth*[1.2],</a:t>
            </a:r>
          </a:p>
          <a:p>
            <a:r>
              <a:rPr lang="en-US" sz="1200" dirty="0"/>
              <a:t>10 thrusting observations,</a:t>
            </a:r>
          </a:p>
          <a:p>
            <a:r>
              <a:rPr lang="en-US" sz="1200" dirty="0"/>
              <a:t>5 additional observations,</a:t>
            </a:r>
          </a:p>
          <a:p>
            <a:r>
              <a:rPr lang="en-US" sz="1200" dirty="0"/>
              <a:t>Reformulated, state and magnitude included,</a:t>
            </a:r>
          </a:p>
          <a:p>
            <a:r>
              <a:rPr lang="en-US" sz="1200" dirty="0"/>
              <a:t>1000 particles</a:t>
            </a:r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51F78-F3C3-2D51-CC18-2F7D4969C3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0020" y="481783"/>
            <a:ext cx="4046540" cy="28162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36DF27-E1E4-4162-1904-BA01D6753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73979" y="3457856"/>
            <a:ext cx="4132148" cy="30667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E9A471-648F-DA89-EC4C-204A889FD5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27819" y="3663236"/>
            <a:ext cx="6488270" cy="294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404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A09FB-DD29-2DE9-6B95-131449E00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EEFDEC-3899-CD79-8E84-C4C1B3B560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3079" y="173782"/>
            <a:ext cx="3821801" cy="26945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A0782F-645E-488E-68B3-00C852DED0AC}"/>
              </a:ext>
            </a:extLst>
          </p:cNvPr>
          <p:cNvSpPr txBox="1"/>
          <p:nvPr/>
        </p:nvSpPr>
        <p:spPr>
          <a:xfrm>
            <a:off x="9816122" y="481782"/>
            <a:ext cx="198258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LM, 1 to 3, truth*[1.1],</a:t>
            </a:r>
          </a:p>
          <a:p>
            <a:r>
              <a:rPr lang="en-US" sz="1200" dirty="0"/>
              <a:t>10 thrusting observations,</a:t>
            </a:r>
          </a:p>
          <a:p>
            <a:r>
              <a:rPr lang="en-US" sz="1200" dirty="0"/>
              <a:t>5 additional observations,</a:t>
            </a:r>
          </a:p>
          <a:p>
            <a:r>
              <a:rPr lang="en-US" sz="1200" dirty="0"/>
              <a:t>Reformulated, state and magnitude included,</a:t>
            </a:r>
          </a:p>
          <a:p>
            <a:r>
              <a:rPr lang="en-US" sz="1200" dirty="0"/>
              <a:t>99.7% confidence interval</a:t>
            </a:r>
          </a:p>
          <a:p>
            <a:r>
              <a:rPr lang="en-US" sz="1200" dirty="0"/>
              <a:t>250 particles</a:t>
            </a:r>
          </a:p>
          <a:p>
            <a:endParaRPr lang="en-US" sz="1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90C1DA-DEEC-7935-C022-CCCD2C4AB3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3291" y="482956"/>
            <a:ext cx="4326142" cy="23454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F5DC6C-4A98-AFC5-7025-E96DFCF1B9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62341" y="3559966"/>
            <a:ext cx="4132148" cy="3080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65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meeting_2_12_25</Template>
  <TotalTime>1573</TotalTime>
  <Words>141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Darin De-Yuan Lin</dc:creator>
  <cp:lastModifiedBy>Darin De-Yuan Lin</cp:lastModifiedBy>
  <cp:revision>4</cp:revision>
  <dcterms:created xsi:type="dcterms:W3CDTF">2025-02-15T00:00:21Z</dcterms:created>
  <dcterms:modified xsi:type="dcterms:W3CDTF">2025-02-19T19:21:54Z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2025-02-05T15:36:22Z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ad283888-425a-4474-be94-c645301b9372</vt:lpwstr>
  </property>
  <property fmtid="{D5CDD505-2E9C-101B-9397-08002B2CF9AE}" pid="8" name="MSIP_Label_4044bd30-2ed7-4c9d-9d12-46200872a97b_ContentBits">
    <vt:lpwstr>0</vt:lpwstr>
  </property>
</Properties>
</file>