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0" r:id="rId5"/>
    <p:sldId id="261" r:id="rId6"/>
    <p:sldId id="257" r:id="rId7"/>
    <p:sldId id="262" r:id="rId8"/>
    <p:sldId id="258" r:id="rId9"/>
    <p:sldId id="263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CDDF5-F5C1-7579-C6BD-16E5CAC5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036818-103D-0344-67D8-515E3C05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90334" cy="35645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CC34F7-1218-CE66-2D36-ED5E9284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52672"/>
            <a:ext cx="5939728" cy="3505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0F8C67-AA61-BE3C-DBB9-3377A73B9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44" y="3951939"/>
            <a:ext cx="3375721" cy="25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8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54EBE-28AC-71CC-2CE1-372E65C6E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CFCE30-CBD1-D1E5-56F3-5991206A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94990" cy="6720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F9D25D-5AD6-394D-5295-0FCCB8CE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039" y="3175819"/>
            <a:ext cx="3647384" cy="21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0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ADACC-D0F7-F82E-1E12-7879EA5A6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1B70D-811B-4C18-B12C-6916BED5F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298"/>
            <a:ext cx="12192000" cy="595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5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DA5CE-3974-AADD-8684-14A84A89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29" y="0"/>
            <a:ext cx="4896371" cy="3958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1F8A0-B5F3-E25F-AA63-D44DE2EE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5" y="0"/>
            <a:ext cx="4191585" cy="3524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92228B-20D6-DE5E-AD4B-CC1951D71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1" y="3783473"/>
            <a:ext cx="6024843" cy="2831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971AED-E099-70F8-4015-5FED747568B7}"/>
              </a:ext>
            </a:extLst>
          </p:cNvPr>
          <p:cNvSpPr txBox="1"/>
          <p:nvPr/>
        </p:nvSpPr>
        <p:spPr>
          <a:xfrm>
            <a:off x="6465056" y="4454013"/>
            <a:ext cx="5508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BFGS, 1 to 3, long runtime, [1.0, 1.4, 1.8], </a:t>
            </a:r>
          </a:p>
          <a:p>
            <a:r>
              <a:rPr lang="en-US" dirty="0"/>
              <a:t>10 thrusting observations, 20 additional observations,</a:t>
            </a:r>
          </a:p>
          <a:p>
            <a:r>
              <a:rPr lang="en-US" dirty="0"/>
              <a:t>State cost function</a:t>
            </a:r>
          </a:p>
          <a:p>
            <a:endParaRPr lang="en-US" dirty="0"/>
          </a:p>
          <a:p>
            <a:r>
              <a:rPr lang="en-US" dirty="0" err="1"/>
              <a:t>Nelder</a:t>
            </a:r>
            <a:r>
              <a:rPr lang="en-US" dirty="0"/>
              <a:t>-Mead sucks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595736-E226-450E-EDC9-47DEBB80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23" y="304800"/>
            <a:ext cx="4385437" cy="3215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7353-2587-77DD-3572-482385C2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" y="4090218"/>
            <a:ext cx="6275909" cy="2667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9F3A0-E5D4-AD12-E25A-5E4E89FFE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40" y="0"/>
            <a:ext cx="4902157" cy="362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4A5998-B249-EEA8-E6CA-7840B0D6CED5}"/>
              </a:ext>
            </a:extLst>
          </p:cNvPr>
          <p:cNvSpPr txBox="1"/>
          <p:nvPr/>
        </p:nvSpPr>
        <p:spPr>
          <a:xfrm>
            <a:off x="6465056" y="4454013"/>
            <a:ext cx="5431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BFGS, 3 to 1, long runtime, [1.0, 1.4, 1.8], </a:t>
            </a:r>
          </a:p>
          <a:p>
            <a:r>
              <a:rPr lang="en-US" dirty="0"/>
              <a:t>10 thrusting observations, 5 additional observations, </a:t>
            </a:r>
          </a:p>
          <a:p>
            <a:r>
              <a:rPr lang="en-US" dirty="0"/>
              <a:t>Measurement cost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0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775E762-170C-BA23-C614-7FEA11B2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027799" cy="5034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46E9EC-B4EB-156C-A0C0-45F8ABAE3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940" y="0"/>
            <a:ext cx="5214060" cy="5200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318E6D-9DEC-C99C-7DAC-6B9D8D1BD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735" y="3655425"/>
            <a:ext cx="3952924" cy="29790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08BE56-50C7-ADA2-1C97-124F2E3DB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410" y="5034117"/>
            <a:ext cx="2508374" cy="16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2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54F98-10B1-913D-D0BF-2F9ADEC0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DFD622-F2D8-344B-18F9-208E180F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574"/>
            <a:ext cx="12155412" cy="59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6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FFCDB-91DE-F905-1640-23DE30B8D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45C19-F62A-54A8-DE57-2C80D809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873" y="1789471"/>
            <a:ext cx="3454397" cy="2559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F09DF-52A0-0164-1EF4-91C4C147A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30" y="38329"/>
            <a:ext cx="6764323" cy="678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3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FD6A-077D-B4FB-B08E-80C31F515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520FE-E9A9-13E4-94E3-A85749AC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154"/>
            <a:ext cx="12027592" cy="5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5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751B-4283-676D-1BFB-11A0729FE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026EB1-F4FA-7DAD-9326-DDE70BB16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08" y="1"/>
            <a:ext cx="5096992" cy="5122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1C7ED-9C1D-1240-F44F-46910152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" y="0"/>
            <a:ext cx="5071443" cy="5122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6D5138-2685-E85D-3C4F-D4C43C580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123" y="4176320"/>
            <a:ext cx="3539612" cy="2681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EECBE5-CFF7-CDFA-035A-EAC11D8BF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168" y="5217655"/>
            <a:ext cx="2826666" cy="164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389B9-9C05-2A9B-9D55-D030926E3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1A7A98-5503-9E16-A95E-A072E558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" y="570271"/>
            <a:ext cx="12083845" cy="59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5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56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3</cp:revision>
  <dcterms:created xsi:type="dcterms:W3CDTF">2025-02-05T15:36:22Z</dcterms:created>
  <dcterms:modified xsi:type="dcterms:W3CDTF">2025-02-05T19:19:05Z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2025-02-05T15:36:22Z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ad283888-425a-4474-be94-c645301b9372</vt:lpwstr>
  </property>
  <property fmtid="{D5CDD505-2E9C-101B-9397-08002B2CF9AE}" pid="8" name="MSIP_Label_4044bd30-2ed7-4c9d-9d12-46200872a97b_ContentBits">
    <vt:lpwstr>0</vt:lpwstr>
  </property>
</Properties>
</file>