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26CE-CDA3-C477-FE56-397940DCA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25DB1-4E8B-7BDC-CF56-6D4BEEB38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1F1E5-2D80-C69E-9C60-B8719FFB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7CEF-1109-5432-2569-A885932F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A539D-61E8-CDF0-DF6B-07285BD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9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7F8-46D8-E5B0-4A98-606DDB02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686AB-5E5E-DA00-A2CF-AB9D8120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18C09-10B4-06A1-546C-4B6AE90B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CFC48-9ACF-9456-58B0-BAC11505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29A6-7E40-B070-A7D5-D6DCC6A6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22005-18CD-245D-79C5-78B7D9E89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DE7F5-E8C8-7E5D-B8AF-5D2729A42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9EE0C-44CE-036E-5E1D-033DE775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1C6AB-3876-9E36-77F5-ECB1E5A3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2D737-EF50-7C1A-7039-4A494397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9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3BC8-C4CC-20F9-9E06-9E705A56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9C71-0081-BBC4-44AC-338770AE5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1073-D37E-D6D1-DC71-B5316F7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88A49-8941-27AD-3C6B-74905920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3A4C2-CC1F-CB82-4846-34DB4C0D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0536-35FA-939B-796F-F52E2F54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93D7-4BF6-69C7-EF53-BF6509B78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88D6-04FE-DD04-E863-4C9B797A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471E-A807-9FF1-EBCD-3612A1BD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C13B-0499-8382-5FB9-C6BC6AD0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F907-DFDC-4647-E341-C28F1BAE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37E0-4988-2A7C-5531-F0DE0DD54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8A9EA-E4C8-3C6F-9DAF-7B24A9572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EC762-4146-BF7E-405C-4FD5C526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2821F-B1C1-1456-7688-B1A0C54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75D44-6E6E-85D9-3A84-540F1039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3DC6-0D04-248D-6181-7043B91F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60AA-C931-F0EC-B3D7-2A437E256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DD90-2F07-4D6D-78E8-D71B5223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FDAE1-9D02-DEC4-675C-54431903A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9C2AA-0E2C-4EA3-E57C-71595E3A2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11A45-EF7A-15FF-6917-948D5E22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164AA-11B8-0EFE-84FC-02B31856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4848F7-BF83-598E-ACE2-38FD88D0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62E3-A18D-F594-E399-F64CC3A6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C9A5E-1B77-6064-8394-80A56132F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E863E-00E0-99C2-BB66-0FA3CEC5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DC82E-74BA-CD08-EB70-B20AB7BF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6A40E-EF3D-D52D-1FCA-D93CC5C0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C1F02-F58E-F750-5E72-EA8FA07B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55018-9122-70A4-15EC-29865364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2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87FD-2967-5A32-A2BC-5C018813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19AD-62AE-50A0-26B7-15401343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A1F76-E69E-592E-69EF-8F8C355B3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FCF7F-131C-2D8A-A2D6-C4EC6C03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3588-55D1-8798-FADC-AAEC5794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2CC8-9EF9-9E66-EDAB-47ACF57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0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181C-9A22-EE18-A2F8-C91A3119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B5C97-63EB-C4AC-C9FA-AF432B48D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1152-8B41-9935-ED18-2481AF7C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72FDB-AC19-25D3-B620-E73CEEA2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7A0E1-6E57-439B-F195-D8E546C3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B6D75-6EB3-6D2D-DF22-911487C9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A2424-5B78-3C81-F059-F10C54A8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5F3A-0200-7260-BC44-6CAD558E8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0F21-2EB4-1633-B7CC-9DD57D16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593C3-9E34-4B6C-823D-26FD5772127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3B73-CFAB-F91C-56AB-8DE1B6459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080C-FCF2-551E-AF0A-633857DA0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7A5E5-7005-4E3D-8D7A-3E46D973D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0D567-442D-9D16-8AB2-F81566CE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87D50A-82D1-F993-BE0F-FAF5CDC7D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9515" cy="294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BA8703-82DD-2114-2C24-63F32E13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174" y="88751"/>
            <a:ext cx="3645989" cy="28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AE2C84-CF21-CF59-C65D-232651276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173" y="3008671"/>
            <a:ext cx="3645989" cy="3682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73882-CBD9-27C7-69CF-744AFB2AD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08671"/>
            <a:ext cx="3760579" cy="3760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2108F-F79C-C9DE-3FA9-D533211F1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5162" y="3185650"/>
            <a:ext cx="4536219" cy="3392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468C2A-7C76-D350-2FD1-269B1BB46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394" y="244450"/>
            <a:ext cx="3708470" cy="294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CB0EC-CC48-18D8-E2B2-060E6707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" y="1"/>
            <a:ext cx="4035373" cy="2979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C5D59-F198-2A9D-CF1D-5DC2033C8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857" y="0"/>
            <a:ext cx="3883358" cy="29791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1AC02D-0DF2-D3D6-8927-AFB7E441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36" y="3057832"/>
            <a:ext cx="3712148" cy="3721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1A4960-5209-651A-89D7-CE2587B7A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857" y="3057833"/>
            <a:ext cx="3661568" cy="36477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6EB3B1-04B1-1C77-D317-D64D3437F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621" y="3293806"/>
            <a:ext cx="4169643" cy="31954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CE4B20-A46C-DC7C-D12D-B2738D80B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1916" y="0"/>
            <a:ext cx="4070083" cy="289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386BD-E9EF-0BA3-4FE2-A91DD3BF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AA326-ED29-C674-3003-26887082E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66" y="178859"/>
            <a:ext cx="5744377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2</cp:revision>
  <dcterms:created xsi:type="dcterms:W3CDTF">2025-01-29T17:38:45Z</dcterms:created>
  <dcterms:modified xsi:type="dcterms:W3CDTF">2025-01-29T18:38:53Z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2025-01-29T17:38:45Z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1b96713c-9af0-4ba1-9bf6-b584332c90b2</vt:lpwstr>
  </property>
  <property fmtid="{D5CDD505-2E9C-101B-9397-08002B2CF9AE}" pid="8" name="MSIP_Label_4044bd30-2ed7-4c9d-9d12-46200872a97b_ContentBits">
    <vt:lpwstr>0</vt:lpwstr>
  </property>
</Properties>
</file>