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6858000" cy="3886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71"/>
    <p:restoredTop sz="94678"/>
  </p:normalViewPr>
  <p:slideViewPr>
    <p:cSldViewPr snapToGrid="0">
      <p:cViewPr varScale="1">
        <p:scale>
          <a:sx n="163" d="100"/>
          <a:sy n="163" d="100"/>
        </p:scale>
        <p:origin x="17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636006"/>
            <a:ext cx="5143500" cy="135297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041155"/>
            <a:ext cx="5143500" cy="938265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1E63-6688-984B-99CA-2362B7452F59}" type="datetimeFigureOut">
              <a:rPr kumimoji="1" lang="ja-US" altLang="en-US" smtClean="0"/>
              <a:t>9/18/25</a:t>
            </a:fld>
            <a:endParaRPr kumimoji="1" lang="ja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B46C-FE06-BA4D-867A-65DE8A82302A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189013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1E63-6688-984B-99CA-2362B7452F59}" type="datetimeFigureOut">
              <a:rPr kumimoji="1" lang="ja-US" altLang="en-US" smtClean="0"/>
              <a:t>9/18/25</a:t>
            </a:fld>
            <a:endParaRPr kumimoji="1" lang="ja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B46C-FE06-BA4D-867A-65DE8A82302A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9511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206904"/>
            <a:ext cx="1478756" cy="32933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206904"/>
            <a:ext cx="4350544" cy="32933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1E63-6688-984B-99CA-2362B7452F59}" type="datetimeFigureOut">
              <a:rPr kumimoji="1" lang="ja-US" altLang="en-US" smtClean="0"/>
              <a:t>9/18/25</a:t>
            </a:fld>
            <a:endParaRPr kumimoji="1" lang="ja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B46C-FE06-BA4D-867A-65DE8A82302A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1522555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1E63-6688-984B-99CA-2362B7452F59}" type="datetimeFigureOut">
              <a:rPr kumimoji="1" lang="ja-US" altLang="en-US" smtClean="0"/>
              <a:t>9/18/25</a:t>
            </a:fld>
            <a:endParaRPr kumimoji="1" lang="ja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B46C-FE06-BA4D-867A-65DE8A82302A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401041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968852"/>
            <a:ext cx="5915025" cy="1616551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2600696"/>
            <a:ext cx="5915025" cy="850106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82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82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1E63-6688-984B-99CA-2362B7452F59}" type="datetimeFigureOut">
              <a:rPr kumimoji="1" lang="ja-US" altLang="en-US" smtClean="0"/>
              <a:t>9/18/25</a:t>
            </a:fld>
            <a:endParaRPr kumimoji="1" lang="ja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B46C-FE06-BA4D-867A-65DE8A82302A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319051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034521"/>
            <a:ext cx="2914650" cy="246575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034521"/>
            <a:ext cx="2914650" cy="246575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1E63-6688-984B-99CA-2362B7452F59}" type="datetimeFigureOut">
              <a:rPr kumimoji="1" lang="ja-US" altLang="en-US" smtClean="0"/>
              <a:t>9/18/25</a:t>
            </a:fld>
            <a:endParaRPr kumimoji="1" lang="ja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B46C-FE06-BA4D-867A-65DE8A82302A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329708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06905"/>
            <a:ext cx="5915025" cy="75115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952659"/>
            <a:ext cx="2901255" cy="466883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419543"/>
            <a:ext cx="2901255" cy="208793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952659"/>
            <a:ext cx="2915543" cy="466883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419543"/>
            <a:ext cx="2915543" cy="208793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1E63-6688-984B-99CA-2362B7452F59}" type="datetimeFigureOut">
              <a:rPr kumimoji="1" lang="ja-US" altLang="en-US" smtClean="0"/>
              <a:t>9/18/25</a:t>
            </a:fld>
            <a:endParaRPr kumimoji="1" lang="ja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B46C-FE06-BA4D-867A-65DE8A82302A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322831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1E63-6688-984B-99CA-2362B7452F59}" type="datetimeFigureOut">
              <a:rPr kumimoji="1" lang="ja-US" altLang="en-US" smtClean="0"/>
              <a:t>9/18/25</a:t>
            </a:fld>
            <a:endParaRPr kumimoji="1" lang="ja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B46C-FE06-BA4D-867A-65DE8A82302A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401502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1E63-6688-984B-99CA-2362B7452F59}" type="datetimeFigureOut">
              <a:rPr kumimoji="1" lang="ja-US" altLang="en-US" smtClean="0"/>
              <a:t>9/18/25</a:t>
            </a:fld>
            <a:endParaRPr kumimoji="1" lang="ja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B46C-FE06-BA4D-867A-65DE8A82302A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130439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59080"/>
            <a:ext cx="2211883" cy="90678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559541"/>
            <a:ext cx="3471863" cy="276172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165860"/>
            <a:ext cx="2211883" cy="2159900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1E63-6688-984B-99CA-2362B7452F59}" type="datetimeFigureOut">
              <a:rPr kumimoji="1" lang="ja-US" altLang="en-US" smtClean="0"/>
              <a:t>9/18/25</a:t>
            </a:fld>
            <a:endParaRPr kumimoji="1" lang="ja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B46C-FE06-BA4D-867A-65DE8A82302A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372327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59080"/>
            <a:ext cx="2211883" cy="90678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559541"/>
            <a:ext cx="3471863" cy="2761721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165860"/>
            <a:ext cx="2211883" cy="2159900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1E63-6688-984B-99CA-2362B7452F59}" type="datetimeFigureOut">
              <a:rPr kumimoji="1" lang="ja-US" altLang="en-US" smtClean="0"/>
              <a:t>9/18/25</a:t>
            </a:fld>
            <a:endParaRPr kumimoji="1" lang="ja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B46C-FE06-BA4D-867A-65DE8A82302A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6969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06905"/>
            <a:ext cx="5915025" cy="751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034521"/>
            <a:ext cx="5915025" cy="2465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3601932"/>
            <a:ext cx="1543050" cy="206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EA1E63-6688-984B-99CA-2362B7452F59}" type="datetimeFigureOut">
              <a:rPr kumimoji="1" lang="ja-US" altLang="en-US" smtClean="0"/>
              <a:t>9/18/25</a:t>
            </a:fld>
            <a:endParaRPr kumimoji="1" lang="ja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3601932"/>
            <a:ext cx="2314575" cy="206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3601932"/>
            <a:ext cx="1543050" cy="206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C7B46C-FE06-BA4D-867A-65DE8A82302A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258570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3.png"/><Relationship Id="rId18" Type="http://schemas.openxmlformats.org/officeDocument/2006/relationships/image" Target="../media/image8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" Type="http://schemas.openxmlformats.org/officeDocument/2006/relationships/tags" Target="../tags/tag2.xml"/><Relationship Id="rId16" Type="http://schemas.openxmlformats.org/officeDocument/2006/relationships/image" Target="../media/image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.png"/><Relationship Id="rId5" Type="http://schemas.openxmlformats.org/officeDocument/2006/relationships/tags" Target="../tags/tag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D8359C80-E897-9E6E-B424-8CAE7CD272C4}"/>
              </a:ext>
            </a:extLst>
          </p:cNvPr>
          <p:cNvSpPr>
            <a:spLocks noChangeAspect="1"/>
          </p:cNvSpPr>
          <p:nvPr/>
        </p:nvSpPr>
        <p:spPr>
          <a:xfrm>
            <a:off x="642044" y="1485900"/>
            <a:ext cx="914400" cy="914400"/>
          </a:xfrm>
          <a:prstGeom prst="ellips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US" altLang="en-US" sz="1400" dirty="0">
              <a:solidFill>
                <a:sysClr val="windowText" lastClr="000000"/>
              </a:solidFill>
              <a:latin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9112AF01-2326-E546-BF4E-17B76D456E20}"/>
              </a:ext>
            </a:extLst>
          </p:cNvPr>
          <p:cNvSpPr>
            <a:spLocks noChangeAspect="1"/>
          </p:cNvSpPr>
          <p:nvPr/>
        </p:nvSpPr>
        <p:spPr>
          <a:xfrm>
            <a:off x="5758756" y="1714500"/>
            <a:ext cx="548640" cy="548640"/>
          </a:xfrm>
          <a:prstGeom prst="ellips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US" altLang="en-US" sz="1400" dirty="0">
              <a:solidFill>
                <a:sysClr val="windowText" lastClr="000000"/>
              </a:solidFill>
              <a:latin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4C083782-594F-0240-E9AB-71F06EF5019A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1556444" y="1943100"/>
            <a:ext cx="4202312" cy="457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CAC354A9-AB82-D7BA-6063-73FAB1D732FD}"/>
              </a:ext>
            </a:extLst>
          </p:cNvPr>
          <p:cNvGrpSpPr/>
          <p:nvPr/>
        </p:nvGrpSpPr>
        <p:grpSpPr>
          <a:xfrm>
            <a:off x="2097474" y="912848"/>
            <a:ext cx="1259219" cy="1257300"/>
            <a:chOff x="2542760" y="914400"/>
            <a:chExt cx="1259219" cy="1257300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85E5F5E3-D2D0-C1EA-31BE-AB6F219A31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57060" y="1828800"/>
              <a:ext cx="228600" cy="228600"/>
              <a:chOff x="2166730" y="723900"/>
              <a:chExt cx="2743200" cy="27432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9932FA42-4722-6E08-6D77-7C647535739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66730" y="723900"/>
                <a:ext cx="2743200" cy="2743200"/>
                <a:chOff x="3235187" y="1358900"/>
                <a:chExt cx="1828800" cy="1828800"/>
              </a:xfrm>
            </p:grpSpPr>
            <p:sp>
              <p:nvSpPr>
                <p:cNvPr id="9" name="パイ 8">
                  <a:extLst>
                    <a:ext uri="{FF2B5EF4-FFF2-40B4-BE49-F238E27FC236}">
                      <a16:creationId xmlns:a16="http://schemas.microsoft.com/office/drawing/2014/main" id="{BB50EFD6-7635-57D6-61D3-BC3D151ABA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35187" y="1358900"/>
                  <a:ext cx="1828800" cy="1828800"/>
                </a:xfrm>
                <a:prstGeom prst="pie">
                  <a:avLst>
                    <a:gd name="adj1" fmla="val 16206124"/>
                    <a:gd name="adj2" fmla="val 21592128"/>
                  </a:avLst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US" altLang="en-US" sz="1400" i="1">
                    <a:latin typeface="CMU Serif" panose="02000603000000000000" pitchFamily="2" charset="0"/>
                    <a:cs typeface="CMU Serif" panose="02000603000000000000" pitchFamily="2" charset="0"/>
                  </a:endParaRPr>
                </a:p>
              </p:txBody>
            </p:sp>
            <p:sp>
              <p:nvSpPr>
                <p:cNvPr id="13" name="パイ 12">
                  <a:extLst>
                    <a:ext uri="{FF2B5EF4-FFF2-40B4-BE49-F238E27FC236}">
                      <a16:creationId xmlns:a16="http://schemas.microsoft.com/office/drawing/2014/main" id="{1A2DA625-584A-4CBF-18FE-CE39E08AF6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35187" y="1358900"/>
                  <a:ext cx="1828800" cy="1828800"/>
                </a:xfrm>
                <a:prstGeom prst="pie">
                  <a:avLst>
                    <a:gd name="adj1" fmla="val 5424212"/>
                    <a:gd name="adj2" fmla="val 10782642"/>
                  </a:avLst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US" altLang="en-US" sz="1400" i="1">
                    <a:latin typeface="CMU Serif" panose="02000603000000000000" pitchFamily="2" charset="0"/>
                    <a:cs typeface="CMU Serif" panose="02000603000000000000" pitchFamily="2" charset="0"/>
                  </a:endParaRPr>
                </a:p>
              </p:txBody>
            </p:sp>
          </p:grpSp>
          <p:sp>
            <p:nvSpPr>
              <p:cNvPr id="15" name="円/楕円 14">
                <a:extLst>
                  <a:ext uri="{FF2B5EF4-FFF2-40B4-BE49-F238E27FC236}">
                    <a16:creationId xmlns:a16="http://schemas.microsoft.com/office/drawing/2014/main" id="{C8592E7C-595A-3673-3A4A-F3F0C6E58F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66730" y="723900"/>
                <a:ext cx="2743200" cy="2743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US" altLang="en-US" sz="1400" i="1">
                  <a:latin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p:grp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4939D425-6009-5CEE-BA6D-81B3E1FB51FE}"/>
                </a:ext>
              </a:extLst>
            </p:cNvPr>
            <p:cNvCxnSpPr>
              <a:stCxn id="15" idx="0"/>
            </p:cNvCxnSpPr>
            <p:nvPr/>
          </p:nvCxnSpPr>
          <p:spPr>
            <a:xfrm flipV="1">
              <a:off x="2771360" y="914400"/>
              <a:ext cx="0" cy="9144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581118B5-4841-3758-11C5-6B208F0C2647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>
              <a:off x="2885660" y="1943100"/>
              <a:ext cx="916319" cy="114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円弧 25">
              <a:extLst>
                <a:ext uri="{FF2B5EF4-FFF2-40B4-BE49-F238E27FC236}">
                  <a16:creationId xmlns:a16="http://schemas.microsoft.com/office/drawing/2014/main" id="{CF12C3A9-7D09-DA50-5459-7ABEE24977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2760" y="1714500"/>
              <a:ext cx="457200" cy="457200"/>
            </a:xfrm>
            <a:prstGeom prst="arc">
              <a:avLst>
                <a:gd name="adj1" fmla="val 3204437"/>
                <a:gd name="adj2" fmla="val 126482"/>
              </a:avLst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US" altLang="en-US" sz="1400" i="1">
                <a:latin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  <p:sp>
        <p:nvSpPr>
          <p:cNvPr id="29" name="円/楕円 28">
            <a:extLst>
              <a:ext uri="{FF2B5EF4-FFF2-40B4-BE49-F238E27FC236}">
                <a16:creationId xmlns:a16="http://schemas.microsoft.com/office/drawing/2014/main" id="{618EA807-306D-143D-92CD-4707D3544EE6}"/>
              </a:ext>
            </a:extLst>
          </p:cNvPr>
          <p:cNvSpPr>
            <a:spLocks noChangeAspect="1"/>
          </p:cNvSpPr>
          <p:nvPr/>
        </p:nvSpPr>
        <p:spPr>
          <a:xfrm>
            <a:off x="4482623" y="51454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US" altLang="en-US" sz="1400" i="1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1" name="直線矢印コネクタ 30 1">
            <a:extLst>
              <a:ext uri="{FF2B5EF4-FFF2-40B4-BE49-F238E27FC236}">
                <a16:creationId xmlns:a16="http://schemas.microsoft.com/office/drawing/2014/main" id="{F0CAF301-AB7D-7EE4-6488-1170DA3DE560}"/>
              </a:ext>
            </a:extLst>
          </p:cNvPr>
          <p:cNvCxnSpPr>
            <a:cxnSpLocks/>
            <a:stCxn id="15" idx="7"/>
          </p:cNvCxnSpPr>
          <p:nvPr/>
        </p:nvCxnSpPr>
        <p:spPr>
          <a:xfrm flipV="1">
            <a:off x="2406896" y="588388"/>
            <a:ext cx="2086357" cy="12723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4AA1C835-5476-E663-4FF7-C88C4AA20088}"/>
              </a:ext>
            </a:extLst>
          </p:cNvPr>
          <p:cNvCxnSpPr>
            <a:cxnSpLocks/>
            <a:stCxn id="6" idx="1"/>
            <a:endCxn id="29" idx="5"/>
          </p:cNvCxnSpPr>
          <p:nvPr/>
        </p:nvCxnSpPr>
        <p:spPr>
          <a:xfrm flipH="1" flipV="1">
            <a:off x="4560672" y="592597"/>
            <a:ext cx="1278430" cy="1202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5" name="Picture 54" descr="\documentclass{article}&#10;\usepackage{amsmath}&#10;\pagestyle{empty}&#10;\begin{document}&#10;&#10;$P_2$&#10;&#10;&#10;\end{document}" title="IguanaTex Picture Display">
            <a:extLst>
              <a:ext uri="{FF2B5EF4-FFF2-40B4-BE49-F238E27FC236}">
                <a16:creationId xmlns:a16="http://schemas.microsoft.com/office/drawing/2014/main" id="{C861B5A7-22D5-B2E0-3212-0F3CC663B15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911156" y="1884172"/>
            <a:ext cx="243840" cy="209296"/>
          </a:xfrm>
          <a:prstGeom prst="rect">
            <a:avLst/>
          </a:prstGeom>
        </p:spPr>
      </p:pic>
      <p:pic>
        <p:nvPicPr>
          <p:cNvPr id="53" name="Picture 52" descr="\documentclass{article}&#10;\usepackage{amsmath}&#10;\pagestyle{empty}&#10;\begin{document}&#10;&#10;&#10;$P_1$&#10;&#10;\end{document}" title="IguanaTex Picture Display">
            <a:extLst>
              <a:ext uri="{FF2B5EF4-FFF2-40B4-BE49-F238E27FC236}">
                <a16:creationId xmlns:a16="http://schemas.microsoft.com/office/drawing/2014/main" id="{622AB90D-C315-A2EC-FA26-CCE554B8DDC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980372" y="1838840"/>
            <a:ext cx="237744" cy="209296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&#10;&#10;$\boldsymbol{r}$&#10;&#10;\end{document}" title="IguanaTex Picture Display">
            <a:extLst>
              <a:ext uri="{FF2B5EF4-FFF2-40B4-BE49-F238E27FC236}">
                <a16:creationId xmlns:a16="http://schemas.microsoft.com/office/drawing/2014/main" id="{AA264895-870E-8E7E-BC24-7765C9F94AB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476490" y="1254224"/>
            <a:ext cx="119888" cy="115824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&#10;$r_1$&#10;&#10;&#10;\end{document}" title="IguanaTex Picture Display">
            <a:extLst>
              <a:ext uri="{FF2B5EF4-FFF2-40B4-BE49-F238E27FC236}">
                <a16:creationId xmlns:a16="http://schemas.microsoft.com/office/drawing/2014/main" id="{9FB758AB-1903-7AF3-C4B9-F3BB3A58B64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881484" y="968354"/>
            <a:ext cx="191008" cy="148336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begin{document}&#10;&#10;$r_2$&#10;&#10;&#10;\end{document}" title="IguanaTex Picture Display">
            <a:extLst>
              <a:ext uri="{FF2B5EF4-FFF2-40B4-BE49-F238E27FC236}">
                <a16:creationId xmlns:a16="http://schemas.microsoft.com/office/drawing/2014/main" id="{F76143EA-795D-E6A6-7BA6-61B9504F40F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027452" y="1254224"/>
            <a:ext cx="197104" cy="148336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begin{document}&#10;&#10;&#10;$\hat{\boldsymbol{X}}$&#10;&#10;\end{document}" title="IguanaTex Picture Display">
            <a:extLst>
              <a:ext uri="{FF2B5EF4-FFF2-40B4-BE49-F238E27FC236}">
                <a16:creationId xmlns:a16="http://schemas.microsoft.com/office/drawing/2014/main" id="{69BD0B39-3391-9DF9-2F80-2A429B04F26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095704" y="2048136"/>
            <a:ext cx="231648" cy="239776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begin{document}&#10;&#10;&#10;&#10;$\hat{\boldsymbol{Y}}$&#10;&#10;&#10;\end{document}" title="IguanaTex Picture Display">
            <a:extLst>
              <a:ext uri="{FF2B5EF4-FFF2-40B4-BE49-F238E27FC236}">
                <a16:creationId xmlns:a16="http://schemas.microsoft.com/office/drawing/2014/main" id="{EA26399B-886C-9F92-EF72-1EBC746EE3B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2059548" y="854079"/>
            <a:ext cx="211328" cy="239776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&#10;$\hat{\boldsymbol{Z}}$&#10;&#10;&#10;&#10;\end{document}" title="IguanaTex Picture Display">
            <a:extLst>
              <a:ext uri="{FF2B5EF4-FFF2-40B4-BE49-F238E27FC236}">
                <a16:creationId xmlns:a16="http://schemas.microsoft.com/office/drawing/2014/main" id="{8BAEB230-8FBF-FE76-1D92-F78CFD838B2A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917518" y="2137074"/>
            <a:ext cx="186944" cy="239776"/>
          </a:xfrm>
          <a:prstGeom prst="rect">
            <a:avLst/>
          </a:prstGeom>
        </p:spPr>
      </p:pic>
      <p:cxnSp>
        <p:nvCxnSpPr>
          <p:cNvPr id="40" name="直線矢印コネクタ 30 2">
            <a:extLst>
              <a:ext uri="{FF2B5EF4-FFF2-40B4-BE49-F238E27FC236}">
                <a16:creationId xmlns:a16="http://schemas.microsoft.com/office/drawing/2014/main" id="{B276EDCA-B42C-179E-B877-ECEDF62B71AF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1525184" y="560268"/>
            <a:ext cx="2957439" cy="12077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8" name="Picture 57" descr="\documentclass{article}&#10;\usepackage{amsmath}&#10;\pagestyle{empty}&#10;\begin{document}&#10;&#10;&#10;$P_3$&#10;&#10;\end{document}" title="IguanaTex Picture Display">
            <a:extLst>
              <a:ext uri="{FF2B5EF4-FFF2-40B4-BE49-F238E27FC236}">
                <a16:creationId xmlns:a16="http://schemas.microsoft.com/office/drawing/2014/main" id="{40695B95-F05A-7904-1F56-B194611CBE8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4452143" y="264534"/>
            <a:ext cx="243840" cy="21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282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03"/>
  <p:tag name="ORIGINALWIDTH" val=" 120"/>
  <p:tag name="OUTPUTTYPE" val="PNG"/>
  <p:tag name="IGUANATEXVERSION" val="162"/>
  <p:tag name="LATEXADDIN" val="\documentclass{article}&#10;\usepackage{amsmath}&#10;\pagestyle{empty}&#10;\begin{document}&#10;&#10;$P_2$&#10;&#10;&#10;\end{document}"/>
  <p:tag name="IGUANATEXSIZE" val="20"/>
  <p:tag name="IGUANATEXCURSOR" val="83"/>
  <p:tag name="TRANSPARENCY" val="True"/>
  <p:tag name="CHOOSECOLOR" val="False"/>
  <p:tag name="COLORHEX" val="000000"/>
  <p:tag name="LATEXENGINEID" val="0"/>
  <p:tag name="TEMPFOLDER" val="/Users/darin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03"/>
  <p:tag name="ORIGINALWIDTH" val=" 117"/>
  <p:tag name="OUTPUTTYPE" val="PNG"/>
  <p:tag name="IGUANATEXVERSION" val="162"/>
  <p:tag name="LATEXADDIN" val="\documentclass{article}&#10;\usepackage{amsmath}&#10;\pagestyle{empty}&#10;\begin{document}&#10;&#10;&#10;$P_1$&#10;&#10;\end{document}"/>
  <p:tag name="IGUANATEXSIZE" val="20"/>
  <p:tag name="IGUANATEXCURSOR" val="84"/>
  <p:tag name="TRANSPARENCY" val="True"/>
  <p:tag name="CHOOSECOLOR" val="False"/>
  <p:tag name="COLORHEX" val="000000"/>
  <p:tag name="LATEXENGINEID" val="0"/>
  <p:tag name="TEMPFOLDER" val="/Users/darin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57"/>
  <p:tag name="ORIGINALWIDTH" val=" 59"/>
  <p:tag name="OUTPUTTYPE" val="PNG"/>
  <p:tag name="IGUANATEXVERSION" val="162"/>
  <p:tag name="LATEXADDIN" val="\documentclass{article}&#10;\usepackage{amsmath}&#10;\pagestyle{empty}&#10;\begin{document}&#10;&#10;&#10;$\boldsymbol{r}$&#10;&#10;\end{document}"/>
  <p:tag name="IGUANATEXSIZE" val="20"/>
  <p:tag name="IGUANATEXCURSOR" val="94"/>
  <p:tag name="TRANSPARENCY" val="True"/>
  <p:tag name="CHOOSECOLOR" val="False"/>
  <p:tag name="COLORHEX" val="000000"/>
  <p:tag name="LATEXENGINEID" val="0"/>
  <p:tag name="TEMPFOLDER" val="/Users/darin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73"/>
  <p:tag name="ORIGINALWIDTH" val=" 94"/>
  <p:tag name="OUTPUTTYPE" val="PNG"/>
  <p:tag name="IGUANATEXVERSION" val="162"/>
  <p:tag name="LATEXADDIN" val="\documentclass{article}&#10;\usepackage{amsmath}&#10;\pagestyle{empty}&#10;\begin{document}&#10;&#10;$r_1$&#10;&#10;&#10;\end{document}"/>
  <p:tag name="IGUANATEXSIZE" val="20"/>
  <p:tag name="IGUANATEXCURSOR" val="86"/>
  <p:tag name="TRANSPARENCY" val="True"/>
  <p:tag name="CHOOSECOLOR" val="False"/>
  <p:tag name="COLORHEX" val="000000"/>
  <p:tag name="LATEXENGINEID" val="0"/>
  <p:tag name="TEMPFOLDER" val="/Users/darin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73"/>
  <p:tag name="ORIGINALWIDTH" val=" 97"/>
  <p:tag name="OUTPUTTYPE" val="PNG"/>
  <p:tag name="IGUANATEXVERSION" val="162"/>
  <p:tag name="LATEXADDIN" val="\documentclass{article}&#10;\usepackage{amsmath}&#10;\pagestyle{empty}&#10;\begin{document}&#10;&#10;$r_2$&#10;&#10;&#10;\end{document}"/>
  <p:tag name="IGUANATEXSIZE" val="20"/>
  <p:tag name="IGUANATEXCURSOR" val="86"/>
  <p:tag name="TRANSPARENCY" val="True"/>
  <p:tag name="CHOOSECOLOR" val="False"/>
  <p:tag name="COLORHEX" val="000000"/>
  <p:tag name="LATEXENGINEID" val="0"/>
  <p:tag name="TEMPFOLDER" val="/Users/darin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8"/>
  <p:tag name="ORIGINALWIDTH" val=" 114"/>
  <p:tag name="OUTPUTTYPE" val="PNG"/>
  <p:tag name="IGUANATEXVERSION" val="162"/>
  <p:tag name="LATEXADDIN" val="\documentclass{article}&#10;\usepackage{amsmath}&#10;\pagestyle{empty}&#10;\begin{document}&#10;&#10;&#10;$\hat{\boldsymbol{X}}$&#10;&#10;\end{document}"/>
  <p:tag name="IGUANATEXSIZE" val="20"/>
  <p:tag name="IGUANATEXCURSOR" val="81"/>
  <p:tag name="TRANSPARENCY" val="True"/>
  <p:tag name="CHOOSECOLOR" val="False"/>
  <p:tag name="COLORHEX" val="000000"/>
  <p:tag name="LATEXENGINEID" val="0"/>
  <p:tag name="TEMPFOLDER" val="/Users/darin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8"/>
  <p:tag name="ORIGINALWIDTH" val=" 104"/>
  <p:tag name="OUTPUTTYPE" val="PNG"/>
  <p:tag name="IGUANATEXVERSION" val="162"/>
  <p:tag name="LATEXADDIN" val="\documentclass{article}&#10;\usepackage{amsmath}&#10;\pagestyle{empty}&#10;\begin{document}&#10;&#10;&#10;&#10;$\hat{\boldsymbol{Y}}$&#10;&#10;&#10;\end{document}"/>
  <p:tag name="IGUANATEXSIZE" val="20"/>
  <p:tag name="IGUANATEXCURSOR" val="103"/>
  <p:tag name="TRANSPARENCY" val="True"/>
  <p:tag name="CHOOSECOLOR" val="False"/>
  <p:tag name="COLORHEX" val="000000"/>
  <p:tag name="LATEXENGINEID" val="0"/>
  <p:tag name="TEMPFOLDER" val="/Users/darin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8"/>
  <p:tag name="ORIGINALWIDTH" val=" 92"/>
  <p:tag name="OUTPUTTYPE" val="PNG"/>
  <p:tag name="IGUANATEXVERSION" val="162"/>
  <p:tag name="LATEXADDIN" val="\documentclass{article}&#10;\usepackage{amsmath}&#10;\pagestyle{empty}&#10;\begin{document}&#10;&#10;&#10;$\hat{\boldsymbol{Z}}$&#10;&#10;&#10;&#10;\end{document}"/>
  <p:tag name="IGUANATEXSIZE" val="20"/>
  <p:tag name="IGUANATEXCURSOR" val="101"/>
  <p:tag name="TRANSPARENCY" val="True"/>
  <p:tag name="CHOOSECOLOR" val="False"/>
  <p:tag name="COLORHEX" val="000000"/>
  <p:tag name="LATEXENGINEID" val="0"/>
  <p:tag name="TEMPFOLDER" val="/Users/darin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05"/>
  <p:tag name="ORIGINALWIDTH" val=" 120"/>
  <p:tag name="OUTPUTTYPE" val="PNG"/>
  <p:tag name="IGUANATEXVERSION" val="162"/>
  <p:tag name="LATEXADDIN" val="\documentclass{article}&#10;\usepackage{amsmath}&#10;\pagestyle{empty}&#10;\begin{document}&#10;&#10;&#10;$P_3$&#10;&#10;\end{document}"/>
  <p:tag name="IGUANATEXSIZE" val="20"/>
  <p:tag name="IGUANATEXCURSOR" val="86"/>
  <p:tag name="TRANSPARENCY" val="True"/>
  <p:tag name="CHOOSECOLOR" val="False"/>
  <p:tag name="COLORHEX" val="000000"/>
  <p:tag name="LATEXENGINEID" val="0"/>
  <p:tag name="TEMPFOLDER" val="/Users/darin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CMU Serif</vt:lpstr>
      <vt:lpstr>CMU Serif Roman</vt:lpstr>
      <vt:lpstr>Office テーマ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Darin De-Yuan Lin</dc:creator>
  <cp:lastModifiedBy>Darin De-Yuan Lin</cp:lastModifiedBy>
  <cp:revision>4</cp:revision>
  <dcterms:created xsi:type="dcterms:W3CDTF">2025-04-08T01:01:50Z</dcterms:created>
  <dcterms:modified xsi:type="dcterms:W3CDTF">2025-09-19T16:38:33Z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7606f69-b0ae-4874-be30-7d43a3c7be10_Enabled">
    <vt:lpwstr>true</vt:lpwstr>
  </property>
  <property fmtid="{D5CDD505-2E9C-101B-9397-08002B2CF9AE}" pid="3" name="MSIP_Label_f7606f69-b0ae-4874-be30-7d43a3c7be10_SetDate">
    <vt:lpwstr>2025-04-08T01:33:38Z</vt:lpwstr>
  </property>
  <property fmtid="{D5CDD505-2E9C-101B-9397-08002B2CF9AE}" pid="4" name="MSIP_Label_f7606f69-b0ae-4874-be30-7d43a3c7be10_Method">
    <vt:lpwstr>Standard</vt:lpwstr>
  </property>
  <property fmtid="{D5CDD505-2E9C-101B-9397-08002B2CF9AE}" pid="5" name="MSIP_Label_f7606f69-b0ae-4874-be30-7d43a3c7be10_Name">
    <vt:lpwstr>defa4170-0d19-0005-0001-bc88714345d2</vt:lpwstr>
  </property>
  <property fmtid="{D5CDD505-2E9C-101B-9397-08002B2CF9AE}" pid="6" name="MSIP_Label_f7606f69-b0ae-4874-be30-7d43a3c7be10_SiteId">
    <vt:lpwstr>4130bd39-7c53-419c-b1e5-8758d6d63f21</vt:lpwstr>
  </property>
  <property fmtid="{D5CDD505-2E9C-101B-9397-08002B2CF9AE}" pid="7" name="MSIP_Label_f7606f69-b0ae-4874-be30-7d43a3c7be10_ActionId">
    <vt:lpwstr>c7a4d663-56fa-4e0e-b858-6862ee3aa7df</vt:lpwstr>
  </property>
  <property fmtid="{D5CDD505-2E9C-101B-9397-08002B2CF9AE}" pid="8" name="MSIP_Label_f7606f69-b0ae-4874-be30-7d43a3c7be10_ContentBits">
    <vt:lpwstr>0</vt:lpwstr>
  </property>
  <property fmtid="{D5CDD505-2E9C-101B-9397-08002B2CF9AE}" pid="9" name="MSIP_Label_f7606f69-b0ae-4874-be30-7d43a3c7be10_Tag">
    <vt:lpwstr>50, 3, 0, 1</vt:lpwstr>
  </property>
</Properties>
</file>