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4" autoAdjust="0"/>
    <p:restoredTop sz="94678"/>
  </p:normalViewPr>
  <p:slideViewPr>
    <p:cSldViewPr snapToGrid="0">
      <p:cViewPr>
        <p:scale>
          <a:sx n="88" d="100"/>
          <a:sy n="88" d="100"/>
        </p:scale>
        <p:origin x="145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F0A3-337A-FAB2-9D87-3061791DC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E5CCE-BADB-1B97-A5DA-2FD757764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02D8E-381A-BD10-5EB8-EFBD4E3D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C468D-AF4C-7D26-A75B-056D8E8D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50D8D-6CE7-B212-60D8-AA6D66E0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2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435D-F7AE-87A6-936C-77708C42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77139-C43B-6B0F-4E54-BC8435345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44411-D2E5-62D2-75B1-88815742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622BD-21F8-965D-425A-C8277F8D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C3953-9093-6D16-23A4-0F6D5BAB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5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DE307-E592-0229-ADBA-B573CEBD6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EF000-0502-3704-C035-A9A4251AD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E0067-A167-B3A6-E27A-4E66B81F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B8044-FD13-C0BB-D148-07D12BEB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94CE6-C01E-96E5-CDF6-CED2DF63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0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FA4C-4D19-52C3-3DD9-1902B858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04FD3-36EF-7D31-5C72-DB85D7800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E778E-A408-9351-1830-08C6EF57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B1904-E370-1CFC-0D85-99B21C34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E2277-D047-A704-55BD-02F2A131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3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AC68-7857-9DE6-DF40-ECAE3E51E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61F84-87EF-FCE3-9C48-5C2AFA260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7FD0F-03D3-FA91-B2DA-CC3685F3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DE266-F86D-239D-69F5-46136193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92C39-7378-A570-06A2-62413C6E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4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DC8C-A8EB-0921-90E8-FA85578E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DB15E-8950-9829-E19D-C7CED078F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B89DC-FE60-2D02-6561-BCD3045A7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D19D1-91B7-A5F5-D30C-4C9603FD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0F22A-0FB5-1A19-A110-04F21F68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3C212-D282-5681-8B1D-A081E730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2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A33A-2F7C-AD3E-2934-D5430F6E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D969F-083E-4C47-CD0D-E6FE6D83A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9CC2A-55AB-4AAE-CF1E-29B67B7BE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CF2BB-E6B2-5E8D-8309-515E8727F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BCCF9-DBD8-58DA-66EA-71A17517D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B6B56-88C1-72B5-308C-89DCF614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4/30/25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9625C-CADC-91E9-6B84-472CA5C9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49C3FF-23DE-D76F-13BC-6CE3D2BA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4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7D686-F69A-8B3B-9AA3-56B7949F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7EEE9-8AF9-0087-0336-A3086307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4/30/25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3A31F-5FCD-E2EC-D350-92D26420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CE3EC-E46F-6BBF-6F10-C07CC40D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2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2787C7-65D9-70C9-33C6-67D76C590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4/30/25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2919E-3ED2-24CB-F502-BE4352AB9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64200-1159-070C-BE11-D08BDEFF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9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E4D4-932C-B5AB-255B-430928D6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DD99E-3E4B-766C-025A-E602FD678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63C25-E110-779F-EA21-3AE7F290B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672DD-2244-B0F6-1428-6815C930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0BD3F-62EB-7792-2AB0-EB1BFD59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8711C-B516-6BA9-E83C-5E366885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9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F0B76-634C-8A2E-5E18-DCB4AEDAE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8D834E-CA20-20AA-E025-49D5F63FA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71342-58B1-8C05-FC8D-98DB84156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5E3E8-C1A4-124A-B7ED-DE8C5623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474A8-D843-F8B7-09CB-1F9B32B5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A5491-5132-2987-EB97-013752A1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0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7B94F6-C485-D70C-84C2-617B336D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9C7EC-74C6-DDFA-0CAC-3D13A7F75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690AF-9660-8CBE-D1AC-7F9AE6055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7EE0E7-01EF-483F-831E-57E5D6BDACB8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4A985-9049-EE0F-939A-4212EC99F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8CD74-4D69-2FED-BFC5-3FB549F93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4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E503B-8317-61B2-FC64-BE77B6822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979F401-F64A-C198-B269-72DA65351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21" y="3429000"/>
            <a:ext cx="10482679" cy="338050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445F46A-9493-75BB-83FD-7ECCFB09B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114" y="0"/>
            <a:ext cx="9405886" cy="342900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D086DF04-3BE8-10EB-40E7-2E8D2E625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8650"/>
            <a:ext cx="2664710" cy="198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5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77297-A7A4-7061-6A8F-2C4E1A99D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291D27C-EE79-8268-ED7B-C2BB4E458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94" y="3429000"/>
            <a:ext cx="11466706" cy="34290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17E8CE7-270D-F850-C43A-6F989BD01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710" y="215653"/>
            <a:ext cx="9527290" cy="321334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5F50CE8-DF0B-D666-D205-8C026E803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29344"/>
            <a:ext cx="2664710" cy="198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9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meeting_2_26_25</Template>
  <TotalTime>572</TotalTime>
  <Words>0</Words>
  <Application>Microsoft Macintosh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Darin De-Yuan Lin</dc:creator>
  <cp:lastModifiedBy>Darin De-Yuan Lin</cp:lastModifiedBy>
  <cp:revision>5</cp:revision>
  <dcterms:created xsi:type="dcterms:W3CDTF">2025-03-03T18:48:47Z</dcterms:created>
  <dcterms:modified xsi:type="dcterms:W3CDTF">2025-04-30T17:41:01Z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7606f69-b0ae-4874-be30-7d43a3c7be10_Enabled">
    <vt:lpwstr>true</vt:lpwstr>
  </property>
  <property fmtid="{D5CDD505-2E9C-101B-9397-08002B2CF9AE}" pid="3" name="MSIP_Label_f7606f69-b0ae-4874-be30-7d43a3c7be10_SetDate">
    <vt:lpwstr>2025-04-30T15:25:13Z</vt:lpwstr>
  </property>
  <property fmtid="{D5CDD505-2E9C-101B-9397-08002B2CF9AE}" pid="4" name="MSIP_Label_f7606f69-b0ae-4874-be30-7d43a3c7be10_Method">
    <vt:lpwstr>Standard</vt:lpwstr>
  </property>
  <property fmtid="{D5CDD505-2E9C-101B-9397-08002B2CF9AE}" pid="5" name="MSIP_Label_f7606f69-b0ae-4874-be30-7d43a3c7be10_Name">
    <vt:lpwstr>defa4170-0d19-0005-0001-bc88714345d2</vt:lpwstr>
  </property>
  <property fmtid="{D5CDD505-2E9C-101B-9397-08002B2CF9AE}" pid="6" name="MSIP_Label_f7606f69-b0ae-4874-be30-7d43a3c7be10_SiteId">
    <vt:lpwstr>4130bd39-7c53-419c-b1e5-8758d6d63f21</vt:lpwstr>
  </property>
  <property fmtid="{D5CDD505-2E9C-101B-9397-08002B2CF9AE}" pid="7" name="MSIP_Label_f7606f69-b0ae-4874-be30-7d43a3c7be10_ActionId">
    <vt:lpwstr>e836f517-05a3-4471-b92d-b7692143e546</vt:lpwstr>
  </property>
  <property fmtid="{D5CDD505-2E9C-101B-9397-08002B2CF9AE}" pid="8" name="MSIP_Label_f7606f69-b0ae-4874-be30-7d43a3c7be10_ContentBits">
    <vt:lpwstr>0</vt:lpwstr>
  </property>
  <property fmtid="{D5CDD505-2E9C-101B-9397-08002B2CF9AE}" pid="9" name="MSIP_Label_f7606f69-b0ae-4874-be30-7d43a3c7be10_Tag">
    <vt:lpwstr>50, 3, 0, 1</vt:lpwstr>
  </property>
</Properties>
</file>