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0" r:id="rId3"/>
    <p:sldId id="257" r:id="rId4"/>
    <p:sldId id="258"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76"/>
    <p:restoredTop sz="96327"/>
  </p:normalViewPr>
  <p:slideViewPr>
    <p:cSldViewPr snapToGrid="0" snapToObjects="1">
      <p:cViewPr varScale="1">
        <p:scale>
          <a:sx n="128" d="100"/>
          <a:sy n="128" d="100"/>
        </p:scale>
        <p:origin x="8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306A6-4FD3-4E76-B293-003AAAF74838}"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50BC5AE3-39EC-4B74-A612-087B5B620A6E}">
      <dgm:prSet/>
      <dgm:spPr/>
      <dgm:t>
        <a:bodyPr/>
        <a:lstStyle/>
        <a:p>
          <a:pPr>
            <a:defRPr b="1"/>
          </a:pPr>
          <a:r>
            <a:rPr lang="en-US" dirty="0"/>
            <a:t>9:00 – 9:05</a:t>
          </a:r>
        </a:p>
      </dgm:t>
    </dgm:pt>
    <dgm:pt modelId="{DA9312A6-432E-4AFF-BD16-151F06201911}" type="parTrans" cxnId="{0664C090-B3EE-4FAE-8AB1-D21A18026403}">
      <dgm:prSet/>
      <dgm:spPr/>
      <dgm:t>
        <a:bodyPr/>
        <a:lstStyle/>
        <a:p>
          <a:endParaRPr lang="en-US"/>
        </a:p>
      </dgm:t>
    </dgm:pt>
    <dgm:pt modelId="{EF003070-5C52-4885-A70F-4A07EFBA8DFA}" type="sibTrans" cxnId="{0664C090-B3EE-4FAE-8AB1-D21A18026403}">
      <dgm:prSet/>
      <dgm:spPr/>
      <dgm:t>
        <a:bodyPr/>
        <a:lstStyle/>
        <a:p>
          <a:endParaRPr lang="en-US"/>
        </a:p>
      </dgm:t>
    </dgm:pt>
    <dgm:pt modelId="{C58BB44B-D5FC-4683-9911-5A54806890F5}">
      <dgm:prSet/>
      <dgm:spPr/>
      <dgm:t>
        <a:bodyPr/>
        <a:lstStyle/>
        <a:p>
          <a:r>
            <a:rPr lang="en-US"/>
            <a:t>Introduction (Mufajjul Ali)</a:t>
          </a:r>
        </a:p>
      </dgm:t>
    </dgm:pt>
    <dgm:pt modelId="{DD1D1AE4-08D2-462F-866C-EF3D78851BE1}" type="parTrans" cxnId="{56004052-D85F-40F1-B3BF-9950D6FF4011}">
      <dgm:prSet/>
      <dgm:spPr/>
      <dgm:t>
        <a:bodyPr/>
        <a:lstStyle/>
        <a:p>
          <a:endParaRPr lang="en-US"/>
        </a:p>
      </dgm:t>
    </dgm:pt>
    <dgm:pt modelId="{995D6BC8-FF0B-4C72-B878-7B6FBF8C2A3F}" type="sibTrans" cxnId="{56004052-D85F-40F1-B3BF-9950D6FF4011}">
      <dgm:prSet/>
      <dgm:spPr/>
      <dgm:t>
        <a:bodyPr/>
        <a:lstStyle/>
        <a:p>
          <a:endParaRPr lang="en-US"/>
        </a:p>
      </dgm:t>
    </dgm:pt>
    <dgm:pt modelId="{FE25BFB0-4140-47A9-92E7-DA2CE5A15F75}">
      <dgm:prSet/>
      <dgm:spPr/>
      <dgm:t>
        <a:bodyPr/>
        <a:lstStyle/>
        <a:p>
          <a:pPr>
            <a:defRPr b="1"/>
          </a:pPr>
          <a:r>
            <a:rPr lang="en-US" dirty="0"/>
            <a:t>9:05 – 10:00</a:t>
          </a:r>
        </a:p>
      </dgm:t>
    </dgm:pt>
    <dgm:pt modelId="{BA930477-1213-4704-BF6C-CFAC7E9A04AF}" type="parTrans" cxnId="{EF29CDBD-A4F1-445E-8D93-937717224B05}">
      <dgm:prSet/>
      <dgm:spPr/>
      <dgm:t>
        <a:bodyPr/>
        <a:lstStyle/>
        <a:p>
          <a:endParaRPr lang="en-US"/>
        </a:p>
      </dgm:t>
    </dgm:pt>
    <dgm:pt modelId="{38B7A8E5-720A-49C6-88A3-FA159725DACB}" type="sibTrans" cxnId="{EF29CDBD-A4F1-445E-8D93-937717224B05}">
      <dgm:prSet/>
      <dgm:spPr/>
      <dgm:t>
        <a:bodyPr/>
        <a:lstStyle/>
        <a:p>
          <a:endParaRPr lang="en-US"/>
        </a:p>
      </dgm:t>
    </dgm:pt>
    <dgm:pt modelId="{8856B356-768A-41EF-8E74-572D9ECDE0EB}">
      <dgm:prSet/>
      <dgm:spPr/>
      <dgm:t>
        <a:bodyPr/>
        <a:lstStyle/>
        <a:p>
          <a:r>
            <a:rPr lang="en-US" dirty="0"/>
            <a:t>Overview of Azure ML and Security / Governance (</a:t>
          </a:r>
          <a:r>
            <a:rPr lang="en-US" dirty="0" err="1"/>
            <a:t>Fatos</a:t>
          </a:r>
          <a:r>
            <a:rPr lang="en-US" dirty="0"/>
            <a:t> </a:t>
          </a:r>
          <a:r>
            <a:rPr lang="en-US" dirty="0" err="1"/>
            <a:t>Ismali</a:t>
          </a:r>
          <a:r>
            <a:rPr lang="en-US" dirty="0"/>
            <a:t>/Joe Plumb)</a:t>
          </a:r>
        </a:p>
      </dgm:t>
    </dgm:pt>
    <dgm:pt modelId="{3EBD8611-BBD2-4595-B95A-FDDC7525344A}" type="parTrans" cxnId="{19728471-CA98-4A47-BBDB-273163193C9C}">
      <dgm:prSet/>
      <dgm:spPr/>
      <dgm:t>
        <a:bodyPr/>
        <a:lstStyle/>
        <a:p>
          <a:endParaRPr lang="en-US"/>
        </a:p>
      </dgm:t>
    </dgm:pt>
    <dgm:pt modelId="{321540BE-27B3-42AB-9506-9FE2B7C7BDCD}" type="sibTrans" cxnId="{19728471-CA98-4A47-BBDB-273163193C9C}">
      <dgm:prSet/>
      <dgm:spPr/>
      <dgm:t>
        <a:bodyPr/>
        <a:lstStyle/>
        <a:p>
          <a:endParaRPr lang="en-US"/>
        </a:p>
      </dgm:t>
    </dgm:pt>
    <dgm:pt modelId="{F920D79D-C32D-4BBE-B55D-5E3818155AFB}">
      <dgm:prSet/>
      <dgm:spPr/>
      <dgm:t>
        <a:bodyPr/>
        <a:lstStyle/>
        <a:p>
          <a:pPr>
            <a:defRPr b="1"/>
          </a:pPr>
          <a:r>
            <a:rPr lang="en-US" dirty="0"/>
            <a:t>10:00 – 10:45</a:t>
          </a:r>
        </a:p>
      </dgm:t>
    </dgm:pt>
    <dgm:pt modelId="{B6682293-4EC9-41C4-992C-E3D62BB2FD97}" type="parTrans" cxnId="{C88ED43D-EB64-4813-94C8-E1317E9ACCFF}">
      <dgm:prSet/>
      <dgm:spPr/>
      <dgm:t>
        <a:bodyPr/>
        <a:lstStyle/>
        <a:p>
          <a:endParaRPr lang="en-US"/>
        </a:p>
      </dgm:t>
    </dgm:pt>
    <dgm:pt modelId="{651175BB-30E7-4244-8BA8-0CB624B9DD70}" type="sibTrans" cxnId="{C88ED43D-EB64-4813-94C8-E1317E9ACCFF}">
      <dgm:prSet/>
      <dgm:spPr/>
      <dgm:t>
        <a:bodyPr/>
        <a:lstStyle/>
        <a:p>
          <a:endParaRPr lang="en-US"/>
        </a:p>
      </dgm:t>
    </dgm:pt>
    <dgm:pt modelId="{CB84D4DA-406F-444F-B464-642AD3ABC13A}">
      <dgm:prSet/>
      <dgm:spPr/>
      <dgm:t>
        <a:bodyPr/>
        <a:lstStyle/>
        <a:p>
          <a:r>
            <a:rPr lang="en-US"/>
            <a:t>Azure Networking (Wasim Ahmed)</a:t>
          </a:r>
        </a:p>
      </dgm:t>
    </dgm:pt>
    <dgm:pt modelId="{F39D93B6-56FB-489C-8217-8B76119811B9}" type="parTrans" cxnId="{F709A6AE-2A0B-48E6-BA3F-E3EB29503E89}">
      <dgm:prSet/>
      <dgm:spPr/>
      <dgm:t>
        <a:bodyPr/>
        <a:lstStyle/>
        <a:p>
          <a:endParaRPr lang="en-US"/>
        </a:p>
      </dgm:t>
    </dgm:pt>
    <dgm:pt modelId="{90E7A90F-FC3C-43A9-9B57-14D553D1D377}" type="sibTrans" cxnId="{F709A6AE-2A0B-48E6-BA3F-E3EB29503E89}">
      <dgm:prSet/>
      <dgm:spPr/>
      <dgm:t>
        <a:bodyPr/>
        <a:lstStyle/>
        <a:p>
          <a:endParaRPr lang="en-US"/>
        </a:p>
      </dgm:t>
    </dgm:pt>
    <dgm:pt modelId="{A43B6F11-8768-4598-8214-53612D23DD80}">
      <dgm:prSet/>
      <dgm:spPr/>
      <dgm:t>
        <a:bodyPr/>
        <a:lstStyle/>
        <a:p>
          <a:pPr>
            <a:defRPr b="1"/>
          </a:pPr>
          <a:r>
            <a:rPr lang="en-US"/>
            <a:t>10:45 – 11:00</a:t>
          </a:r>
        </a:p>
      </dgm:t>
    </dgm:pt>
    <dgm:pt modelId="{61575A8F-EB59-4D52-BE7B-62333756221B}" type="parTrans" cxnId="{1B3B32FA-2002-4B16-8550-2E7497653056}">
      <dgm:prSet/>
      <dgm:spPr/>
      <dgm:t>
        <a:bodyPr/>
        <a:lstStyle/>
        <a:p>
          <a:endParaRPr lang="en-US"/>
        </a:p>
      </dgm:t>
    </dgm:pt>
    <dgm:pt modelId="{AF715F89-74A1-4B1D-996D-4ECDE1D7B59B}" type="sibTrans" cxnId="{1B3B32FA-2002-4B16-8550-2E7497653056}">
      <dgm:prSet/>
      <dgm:spPr/>
      <dgm:t>
        <a:bodyPr/>
        <a:lstStyle/>
        <a:p>
          <a:endParaRPr lang="en-US"/>
        </a:p>
      </dgm:t>
    </dgm:pt>
    <dgm:pt modelId="{BB7F4050-EF95-4A06-B086-3F737C1414E1}">
      <dgm:prSet/>
      <dgm:spPr/>
      <dgm:t>
        <a:bodyPr/>
        <a:lstStyle/>
        <a:p>
          <a:r>
            <a:rPr lang="en-US"/>
            <a:t>Break</a:t>
          </a:r>
        </a:p>
      </dgm:t>
    </dgm:pt>
    <dgm:pt modelId="{90EEEB72-E99A-4E36-AC8B-AC723F883B52}" type="parTrans" cxnId="{654AD73D-15B8-4EDB-93CA-00D992EEA57D}">
      <dgm:prSet/>
      <dgm:spPr/>
      <dgm:t>
        <a:bodyPr/>
        <a:lstStyle/>
        <a:p>
          <a:endParaRPr lang="en-US"/>
        </a:p>
      </dgm:t>
    </dgm:pt>
    <dgm:pt modelId="{DD43B348-D1FA-47A7-8A93-284D200A41A4}" type="sibTrans" cxnId="{654AD73D-15B8-4EDB-93CA-00D992EEA57D}">
      <dgm:prSet/>
      <dgm:spPr/>
      <dgm:t>
        <a:bodyPr/>
        <a:lstStyle/>
        <a:p>
          <a:endParaRPr lang="en-US"/>
        </a:p>
      </dgm:t>
    </dgm:pt>
    <dgm:pt modelId="{69D19F0A-EA98-45BF-A5F5-9DD2DEDE6A84}">
      <dgm:prSet/>
      <dgm:spPr/>
      <dgm:t>
        <a:bodyPr/>
        <a:lstStyle/>
        <a:p>
          <a:pPr>
            <a:defRPr b="1"/>
          </a:pPr>
          <a:r>
            <a:rPr lang="en-US" dirty="0"/>
            <a:t>11:00 – 12:00</a:t>
          </a:r>
        </a:p>
      </dgm:t>
    </dgm:pt>
    <dgm:pt modelId="{01389C9E-CA90-48EB-9EB2-EE739A6A2349}" type="parTrans" cxnId="{8ECAE27B-2EF2-427B-B5C5-3BAFAE33AF2F}">
      <dgm:prSet/>
      <dgm:spPr/>
      <dgm:t>
        <a:bodyPr/>
        <a:lstStyle/>
        <a:p>
          <a:endParaRPr lang="en-US"/>
        </a:p>
      </dgm:t>
    </dgm:pt>
    <dgm:pt modelId="{736FCD0C-74E1-487D-A2E5-25729F0D82D9}" type="sibTrans" cxnId="{8ECAE27B-2EF2-427B-B5C5-3BAFAE33AF2F}">
      <dgm:prSet/>
      <dgm:spPr/>
      <dgm:t>
        <a:bodyPr/>
        <a:lstStyle/>
        <a:p>
          <a:endParaRPr lang="en-US"/>
        </a:p>
      </dgm:t>
    </dgm:pt>
    <dgm:pt modelId="{1FB865FB-94B4-4AF8-859E-B2C3D9304F0A}">
      <dgm:prSet/>
      <dgm:spPr/>
      <dgm:t>
        <a:bodyPr/>
        <a:lstStyle/>
        <a:p>
          <a:r>
            <a:rPr lang="en-GB" b="0" i="0" dirty="0"/>
            <a:t>Data ingestion ( Encryption at Rest/Transit, Key Vault management) &amp; </a:t>
          </a:r>
          <a:r>
            <a:rPr lang="en-GB" b="0" i="0" dirty="0" err="1"/>
            <a:t>Explainability</a:t>
          </a:r>
          <a:r>
            <a:rPr lang="en-GB" b="0" i="0" dirty="0"/>
            <a:t> / Interpretability(Robin Lester)</a:t>
          </a:r>
          <a:endParaRPr lang="en-US" dirty="0"/>
        </a:p>
      </dgm:t>
    </dgm:pt>
    <dgm:pt modelId="{4CF840EA-17A0-453A-9771-56FF33F26AFB}" type="parTrans" cxnId="{6CBC63F6-A604-4616-8EA7-B420BEDBA2FF}">
      <dgm:prSet/>
      <dgm:spPr/>
      <dgm:t>
        <a:bodyPr/>
        <a:lstStyle/>
        <a:p>
          <a:endParaRPr lang="en-US"/>
        </a:p>
      </dgm:t>
    </dgm:pt>
    <dgm:pt modelId="{E82E01E8-A030-4C89-806C-55CEEFA0050C}" type="sibTrans" cxnId="{6CBC63F6-A604-4616-8EA7-B420BEDBA2FF}">
      <dgm:prSet/>
      <dgm:spPr/>
      <dgm:t>
        <a:bodyPr/>
        <a:lstStyle/>
        <a:p>
          <a:endParaRPr lang="en-US"/>
        </a:p>
      </dgm:t>
    </dgm:pt>
    <dgm:pt modelId="{DCD99B3D-7C8F-4160-9CA0-232D3FCA6587}">
      <dgm:prSet/>
      <dgm:spPr/>
      <dgm:t>
        <a:bodyPr/>
        <a:lstStyle/>
        <a:p>
          <a:pPr>
            <a:defRPr b="1"/>
          </a:pPr>
          <a:r>
            <a:rPr lang="en-US" dirty="0"/>
            <a:t>12:00 – 12:10</a:t>
          </a:r>
        </a:p>
      </dgm:t>
    </dgm:pt>
    <dgm:pt modelId="{8D6B0E99-6B17-48E8-8C1D-A06A4AC404BF}" type="parTrans" cxnId="{BD036849-00D6-4997-9B25-C66806B9B5D5}">
      <dgm:prSet/>
      <dgm:spPr/>
      <dgm:t>
        <a:bodyPr/>
        <a:lstStyle/>
        <a:p>
          <a:endParaRPr lang="en-US"/>
        </a:p>
      </dgm:t>
    </dgm:pt>
    <dgm:pt modelId="{AC6D58D6-2B58-4D0F-B779-DF23D789B0B9}" type="sibTrans" cxnId="{BD036849-00D6-4997-9B25-C66806B9B5D5}">
      <dgm:prSet/>
      <dgm:spPr/>
      <dgm:t>
        <a:bodyPr/>
        <a:lstStyle/>
        <a:p>
          <a:endParaRPr lang="en-US"/>
        </a:p>
      </dgm:t>
    </dgm:pt>
    <dgm:pt modelId="{EF9AFC3F-2F40-4A0A-AF57-C28460E0FD8C}">
      <dgm:prSet/>
      <dgm:spPr/>
      <dgm:t>
        <a:bodyPr/>
        <a:lstStyle/>
        <a:p>
          <a:r>
            <a:rPr lang="en-GB" b="0" i="0" dirty="0"/>
            <a:t>Hands-on deployment of secure AML platform</a:t>
          </a:r>
          <a:r>
            <a:rPr lang="en-US" dirty="0"/>
            <a:t>(Robin)</a:t>
          </a:r>
        </a:p>
      </dgm:t>
    </dgm:pt>
    <dgm:pt modelId="{4CD94609-4AF0-409D-8938-599CFAA05177}" type="parTrans" cxnId="{0F17BE56-2674-4CC1-B2C7-7647E39A317D}">
      <dgm:prSet/>
      <dgm:spPr/>
      <dgm:t>
        <a:bodyPr/>
        <a:lstStyle/>
        <a:p>
          <a:endParaRPr lang="en-US"/>
        </a:p>
      </dgm:t>
    </dgm:pt>
    <dgm:pt modelId="{47F1B3E0-0267-4496-AD55-E30C2BD9B465}" type="sibTrans" cxnId="{0F17BE56-2674-4CC1-B2C7-7647E39A317D}">
      <dgm:prSet/>
      <dgm:spPr/>
      <dgm:t>
        <a:bodyPr/>
        <a:lstStyle/>
        <a:p>
          <a:endParaRPr lang="en-US"/>
        </a:p>
      </dgm:t>
    </dgm:pt>
    <dgm:pt modelId="{5CFFF56E-6D59-4DA5-BB3D-73A3F65FDD13}">
      <dgm:prSet/>
      <dgm:spPr/>
      <dgm:t>
        <a:bodyPr/>
        <a:lstStyle/>
        <a:p>
          <a:pPr>
            <a:defRPr b="1"/>
          </a:pPr>
          <a:r>
            <a:rPr lang="en-US" dirty="0"/>
            <a:t>12:10 – 13:10</a:t>
          </a:r>
        </a:p>
      </dgm:t>
    </dgm:pt>
    <dgm:pt modelId="{6339A9E0-DDD4-44AD-ADE6-48BFD9DE573B}" type="parTrans" cxnId="{BDAC9DEA-71EA-4C0C-B77C-9A3024C6F420}">
      <dgm:prSet/>
      <dgm:spPr/>
      <dgm:t>
        <a:bodyPr/>
        <a:lstStyle/>
        <a:p>
          <a:endParaRPr lang="en-US"/>
        </a:p>
      </dgm:t>
    </dgm:pt>
    <dgm:pt modelId="{5EE0D582-0E1E-4E02-845A-0BBEDC247148}" type="sibTrans" cxnId="{BDAC9DEA-71EA-4C0C-B77C-9A3024C6F420}">
      <dgm:prSet/>
      <dgm:spPr/>
      <dgm:t>
        <a:bodyPr/>
        <a:lstStyle/>
        <a:p>
          <a:endParaRPr lang="en-US"/>
        </a:p>
      </dgm:t>
    </dgm:pt>
    <dgm:pt modelId="{B977F0CB-6BB4-4F1C-9494-C4BAAE393CCF}">
      <dgm:prSet/>
      <dgm:spPr/>
      <dgm:t>
        <a:bodyPr/>
        <a:lstStyle/>
        <a:p>
          <a:r>
            <a:rPr lang="en-US"/>
            <a:t>Lunch</a:t>
          </a:r>
        </a:p>
      </dgm:t>
    </dgm:pt>
    <dgm:pt modelId="{54876E5F-DC50-4C26-95AA-08AE0F0BC2D2}" type="parTrans" cxnId="{F27382F1-4246-4E96-8D7D-5405FFB9618A}">
      <dgm:prSet/>
      <dgm:spPr/>
      <dgm:t>
        <a:bodyPr/>
        <a:lstStyle/>
        <a:p>
          <a:endParaRPr lang="en-US"/>
        </a:p>
      </dgm:t>
    </dgm:pt>
    <dgm:pt modelId="{BDB0C032-9FAF-4E3B-B785-9E0227A5B1C3}" type="sibTrans" cxnId="{F27382F1-4246-4E96-8D7D-5405FFB9618A}">
      <dgm:prSet/>
      <dgm:spPr/>
      <dgm:t>
        <a:bodyPr/>
        <a:lstStyle/>
        <a:p>
          <a:endParaRPr lang="en-US"/>
        </a:p>
      </dgm:t>
    </dgm:pt>
    <dgm:pt modelId="{26EEDFCF-00A5-604E-93D8-4770BC708628}" type="pres">
      <dgm:prSet presAssocID="{BDC306A6-4FD3-4E76-B293-003AAAF74838}" presName="root" presStyleCnt="0">
        <dgm:presLayoutVars>
          <dgm:chMax/>
          <dgm:chPref/>
          <dgm:animLvl val="lvl"/>
        </dgm:presLayoutVars>
      </dgm:prSet>
      <dgm:spPr/>
    </dgm:pt>
    <dgm:pt modelId="{80CB4049-AEDF-1249-AC3C-59955082FB2F}" type="pres">
      <dgm:prSet presAssocID="{BDC306A6-4FD3-4E76-B293-003AAAF74838}" presName="divider" presStyleLbl="fgAcc1" presStyleIdx="0" presStyleCnt="8"/>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C84C1859-D30E-2146-90A2-A64FA06A0605}" type="pres">
      <dgm:prSet presAssocID="{BDC306A6-4FD3-4E76-B293-003AAAF74838}" presName="nodes" presStyleCnt="0">
        <dgm:presLayoutVars>
          <dgm:chMax/>
          <dgm:chPref/>
          <dgm:animLvl val="lvl"/>
        </dgm:presLayoutVars>
      </dgm:prSet>
      <dgm:spPr/>
    </dgm:pt>
    <dgm:pt modelId="{722EB073-001C-2B4D-976E-6B463D3D360A}" type="pres">
      <dgm:prSet presAssocID="{50BC5AE3-39EC-4B74-A612-087B5B620A6E}" presName="composite" presStyleCnt="0"/>
      <dgm:spPr/>
    </dgm:pt>
    <dgm:pt modelId="{F67DD899-E33D-114D-92AE-27D27C3F6A47}" type="pres">
      <dgm:prSet presAssocID="{50BC5AE3-39EC-4B74-A612-087B5B620A6E}" presName="ConnectorPoint" presStyleLbl="lnNode1" presStyleIdx="0" presStyleCnt="7"/>
      <dgm:spPr>
        <a:solidFill>
          <a:schemeClr val="accent2">
            <a:hueOff val="164472"/>
            <a:satOff val="-1132"/>
            <a:lumOff val="5294"/>
            <a:alphaOff val="0"/>
          </a:schemeClr>
        </a:solidFill>
        <a:ln w="6350" cap="flat" cmpd="sng" algn="ctr">
          <a:solidFill>
            <a:schemeClr val="lt1">
              <a:hueOff val="0"/>
              <a:satOff val="0"/>
              <a:lumOff val="0"/>
              <a:alphaOff val="0"/>
            </a:schemeClr>
          </a:solidFill>
          <a:prstDash val="solid"/>
          <a:miter lim="800000"/>
        </a:ln>
        <a:effectLst/>
      </dgm:spPr>
    </dgm:pt>
    <dgm:pt modelId="{DC81D977-3E98-1E44-AF92-F9391FC438E9}" type="pres">
      <dgm:prSet presAssocID="{50BC5AE3-39EC-4B74-A612-087B5B620A6E}" presName="DropPinPlaceHolder" presStyleCnt="0"/>
      <dgm:spPr/>
    </dgm:pt>
    <dgm:pt modelId="{F7D4C0A5-2EE0-064B-AAA8-331A243202FF}" type="pres">
      <dgm:prSet presAssocID="{50BC5AE3-39EC-4B74-A612-087B5B620A6E}" presName="DropPin" presStyleLbl="alignNode1" presStyleIdx="0" presStyleCnt="7"/>
      <dgm:spPr/>
    </dgm:pt>
    <dgm:pt modelId="{0EC1AAF4-ECD7-1448-B7A8-90A137C054EA}" type="pres">
      <dgm:prSet presAssocID="{50BC5AE3-39EC-4B74-A612-087B5B620A6E}" presName="Ellipse" presStyleLbl="fgAcc1" presStyleIdx="1" presStyleCnt="8"/>
      <dgm:spPr>
        <a:solidFill>
          <a:schemeClr val="lt1">
            <a:alpha val="90000"/>
            <a:hueOff val="0"/>
            <a:satOff val="0"/>
            <a:lumOff val="0"/>
            <a:alphaOff val="0"/>
          </a:schemeClr>
        </a:solidFill>
        <a:ln w="12700" cap="flat" cmpd="sng" algn="ctr">
          <a:noFill/>
          <a:prstDash val="solid"/>
          <a:miter lim="800000"/>
        </a:ln>
        <a:effectLst/>
      </dgm:spPr>
    </dgm:pt>
    <dgm:pt modelId="{91861EC4-C03D-0441-BBC3-C133F2813512}" type="pres">
      <dgm:prSet presAssocID="{50BC5AE3-39EC-4B74-A612-087B5B620A6E}" presName="L2TextContainer" presStyleLbl="revTx" presStyleIdx="0" presStyleCnt="14">
        <dgm:presLayoutVars>
          <dgm:bulletEnabled val="1"/>
        </dgm:presLayoutVars>
      </dgm:prSet>
      <dgm:spPr/>
    </dgm:pt>
    <dgm:pt modelId="{27AD42B8-2B5C-1C41-8BB2-98F6973EFA24}" type="pres">
      <dgm:prSet presAssocID="{50BC5AE3-39EC-4B74-A612-087B5B620A6E}" presName="L1TextContainer" presStyleLbl="revTx" presStyleIdx="1" presStyleCnt="14">
        <dgm:presLayoutVars>
          <dgm:chMax val="1"/>
          <dgm:chPref val="1"/>
          <dgm:bulletEnabled val="1"/>
        </dgm:presLayoutVars>
      </dgm:prSet>
      <dgm:spPr/>
    </dgm:pt>
    <dgm:pt modelId="{CF7D6AC4-FEA3-3744-83EC-2E30F7B186AC}" type="pres">
      <dgm:prSet presAssocID="{50BC5AE3-39EC-4B74-A612-087B5B620A6E}" presName="ConnectLine" presStyleLbl="sibTrans1D1" presStyleIdx="0" presStyleCnt="7"/>
      <dgm:spPr>
        <a:noFill/>
        <a:ln w="12700" cap="flat" cmpd="sng" algn="ctr">
          <a:solidFill>
            <a:schemeClr val="accent2">
              <a:hueOff val="164472"/>
              <a:satOff val="-1132"/>
              <a:lumOff val="5294"/>
              <a:alphaOff val="0"/>
            </a:schemeClr>
          </a:solidFill>
          <a:prstDash val="dash"/>
          <a:miter lim="800000"/>
        </a:ln>
        <a:effectLst/>
      </dgm:spPr>
    </dgm:pt>
    <dgm:pt modelId="{12AEF353-30DE-EA4E-BA93-C4D27734AA0B}" type="pres">
      <dgm:prSet presAssocID="{50BC5AE3-39EC-4B74-A612-087B5B620A6E}" presName="EmptyPlaceHolder" presStyleCnt="0"/>
      <dgm:spPr/>
    </dgm:pt>
    <dgm:pt modelId="{9C74A3D6-BA63-CA44-8DFD-A913F7C206BF}" type="pres">
      <dgm:prSet presAssocID="{EF003070-5C52-4885-A70F-4A07EFBA8DFA}" presName="spaceBetweenRectangles" presStyleCnt="0"/>
      <dgm:spPr/>
    </dgm:pt>
    <dgm:pt modelId="{0C67F5A2-C194-064C-BED1-70A0D7EB0653}" type="pres">
      <dgm:prSet presAssocID="{FE25BFB0-4140-47A9-92E7-DA2CE5A15F75}" presName="composite" presStyleCnt="0"/>
      <dgm:spPr/>
    </dgm:pt>
    <dgm:pt modelId="{B22A3B74-7645-414E-AF93-FE6A3A4F6D7F}" type="pres">
      <dgm:prSet presAssocID="{FE25BFB0-4140-47A9-92E7-DA2CE5A15F75}" presName="ConnectorPoint" presStyleLbl="lnNode1" presStyleIdx="1" presStyleCnt="7"/>
      <dgm:spPr>
        <a:solidFill>
          <a:schemeClr val="accent2">
            <a:hueOff val="328944"/>
            <a:satOff val="-2264"/>
            <a:lumOff val="10588"/>
            <a:alphaOff val="0"/>
          </a:schemeClr>
        </a:solidFill>
        <a:ln w="6350" cap="flat" cmpd="sng" algn="ctr">
          <a:solidFill>
            <a:schemeClr val="lt1">
              <a:hueOff val="0"/>
              <a:satOff val="0"/>
              <a:lumOff val="0"/>
              <a:alphaOff val="0"/>
            </a:schemeClr>
          </a:solidFill>
          <a:prstDash val="solid"/>
          <a:miter lim="800000"/>
        </a:ln>
        <a:effectLst/>
      </dgm:spPr>
    </dgm:pt>
    <dgm:pt modelId="{C6A68692-745A-BC45-A611-DEA05D2F3984}" type="pres">
      <dgm:prSet presAssocID="{FE25BFB0-4140-47A9-92E7-DA2CE5A15F75}" presName="DropPinPlaceHolder" presStyleCnt="0"/>
      <dgm:spPr/>
    </dgm:pt>
    <dgm:pt modelId="{6E837135-119A-EE4D-B282-DAB36C35B71A}" type="pres">
      <dgm:prSet presAssocID="{FE25BFB0-4140-47A9-92E7-DA2CE5A15F75}" presName="DropPin" presStyleLbl="alignNode1" presStyleIdx="1" presStyleCnt="7"/>
      <dgm:spPr/>
    </dgm:pt>
    <dgm:pt modelId="{E9AA298D-323D-C948-8C66-04EA83FEFC41}" type="pres">
      <dgm:prSet presAssocID="{FE25BFB0-4140-47A9-92E7-DA2CE5A15F75}" presName="Ellipse" presStyleLbl="fgAcc1" presStyleIdx="2" presStyleCnt="8"/>
      <dgm:spPr>
        <a:solidFill>
          <a:schemeClr val="lt1">
            <a:alpha val="90000"/>
            <a:hueOff val="0"/>
            <a:satOff val="0"/>
            <a:lumOff val="0"/>
            <a:alphaOff val="0"/>
          </a:schemeClr>
        </a:solidFill>
        <a:ln w="12700" cap="flat" cmpd="sng" algn="ctr">
          <a:noFill/>
          <a:prstDash val="solid"/>
          <a:miter lim="800000"/>
        </a:ln>
        <a:effectLst/>
      </dgm:spPr>
    </dgm:pt>
    <dgm:pt modelId="{8C4ED3A2-0A94-524A-ACC4-F7FE26DDC01D}" type="pres">
      <dgm:prSet presAssocID="{FE25BFB0-4140-47A9-92E7-DA2CE5A15F75}" presName="L2TextContainer" presStyleLbl="revTx" presStyleIdx="2" presStyleCnt="14">
        <dgm:presLayoutVars>
          <dgm:bulletEnabled val="1"/>
        </dgm:presLayoutVars>
      </dgm:prSet>
      <dgm:spPr/>
    </dgm:pt>
    <dgm:pt modelId="{4D8B7F16-0B63-8D45-87EF-B550E05602C3}" type="pres">
      <dgm:prSet presAssocID="{FE25BFB0-4140-47A9-92E7-DA2CE5A15F75}" presName="L1TextContainer" presStyleLbl="revTx" presStyleIdx="3" presStyleCnt="14">
        <dgm:presLayoutVars>
          <dgm:chMax val="1"/>
          <dgm:chPref val="1"/>
          <dgm:bulletEnabled val="1"/>
        </dgm:presLayoutVars>
      </dgm:prSet>
      <dgm:spPr/>
    </dgm:pt>
    <dgm:pt modelId="{902EF49B-82F3-CD42-9CBE-82A147793649}" type="pres">
      <dgm:prSet presAssocID="{FE25BFB0-4140-47A9-92E7-DA2CE5A15F75}" presName="ConnectLine" presStyleLbl="sibTrans1D1" presStyleIdx="1" presStyleCnt="7"/>
      <dgm:spPr>
        <a:noFill/>
        <a:ln w="12700" cap="flat" cmpd="sng" algn="ctr">
          <a:solidFill>
            <a:schemeClr val="accent2">
              <a:hueOff val="328944"/>
              <a:satOff val="-2264"/>
              <a:lumOff val="10588"/>
              <a:alphaOff val="0"/>
            </a:schemeClr>
          </a:solidFill>
          <a:prstDash val="dash"/>
          <a:miter lim="800000"/>
        </a:ln>
        <a:effectLst/>
      </dgm:spPr>
    </dgm:pt>
    <dgm:pt modelId="{130F266A-B5B6-A149-85CB-23CD6F559ED0}" type="pres">
      <dgm:prSet presAssocID="{FE25BFB0-4140-47A9-92E7-DA2CE5A15F75}" presName="EmptyPlaceHolder" presStyleCnt="0"/>
      <dgm:spPr/>
    </dgm:pt>
    <dgm:pt modelId="{96651C92-B871-6049-9215-B1D258FBC9DF}" type="pres">
      <dgm:prSet presAssocID="{38B7A8E5-720A-49C6-88A3-FA159725DACB}" presName="spaceBetweenRectangles" presStyleCnt="0"/>
      <dgm:spPr/>
    </dgm:pt>
    <dgm:pt modelId="{536A4D9D-F3F3-2147-892C-2E76CB0F94E9}" type="pres">
      <dgm:prSet presAssocID="{F920D79D-C32D-4BBE-B55D-5E3818155AFB}" presName="composite" presStyleCnt="0"/>
      <dgm:spPr/>
    </dgm:pt>
    <dgm:pt modelId="{899FC72B-7BA7-B945-B94B-762F9F8649C0}" type="pres">
      <dgm:prSet presAssocID="{F920D79D-C32D-4BBE-B55D-5E3818155AFB}" presName="ConnectorPoint" presStyleLbl="lnNode1" presStyleIdx="2" presStyleCnt="7"/>
      <dgm:spPr>
        <a:solidFill>
          <a:schemeClr val="accent2">
            <a:hueOff val="493416"/>
            <a:satOff val="-3396"/>
            <a:lumOff val="15882"/>
            <a:alphaOff val="0"/>
          </a:schemeClr>
        </a:solidFill>
        <a:ln w="6350" cap="flat" cmpd="sng" algn="ctr">
          <a:solidFill>
            <a:schemeClr val="lt1">
              <a:hueOff val="0"/>
              <a:satOff val="0"/>
              <a:lumOff val="0"/>
              <a:alphaOff val="0"/>
            </a:schemeClr>
          </a:solidFill>
          <a:prstDash val="solid"/>
          <a:miter lim="800000"/>
        </a:ln>
        <a:effectLst/>
      </dgm:spPr>
    </dgm:pt>
    <dgm:pt modelId="{13F0AD19-4852-1946-9E24-AF33A228C028}" type="pres">
      <dgm:prSet presAssocID="{F920D79D-C32D-4BBE-B55D-5E3818155AFB}" presName="DropPinPlaceHolder" presStyleCnt="0"/>
      <dgm:spPr/>
    </dgm:pt>
    <dgm:pt modelId="{086FEE4E-171B-7645-992D-C3AED26A1D40}" type="pres">
      <dgm:prSet presAssocID="{F920D79D-C32D-4BBE-B55D-5E3818155AFB}" presName="DropPin" presStyleLbl="alignNode1" presStyleIdx="2" presStyleCnt="7"/>
      <dgm:spPr/>
    </dgm:pt>
    <dgm:pt modelId="{09CB3603-60B4-0645-89F2-E7558D1520B6}" type="pres">
      <dgm:prSet presAssocID="{F920D79D-C32D-4BBE-B55D-5E3818155AFB}" presName="Ellipse" presStyleLbl="fgAcc1" presStyleIdx="3" presStyleCnt="8"/>
      <dgm:spPr>
        <a:solidFill>
          <a:schemeClr val="lt1">
            <a:alpha val="90000"/>
            <a:hueOff val="0"/>
            <a:satOff val="0"/>
            <a:lumOff val="0"/>
            <a:alphaOff val="0"/>
          </a:schemeClr>
        </a:solidFill>
        <a:ln w="12700" cap="flat" cmpd="sng" algn="ctr">
          <a:noFill/>
          <a:prstDash val="solid"/>
          <a:miter lim="800000"/>
        </a:ln>
        <a:effectLst/>
      </dgm:spPr>
    </dgm:pt>
    <dgm:pt modelId="{6C4DBE15-56F0-2242-ACE6-1F471709B476}" type="pres">
      <dgm:prSet presAssocID="{F920D79D-C32D-4BBE-B55D-5E3818155AFB}" presName="L2TextContainer" presStyleLbl="revTx" presStyleIdx="4" presStyleCnt="14">
        <dgm:presLayoutVars>
          <dgm:bulletEnabled val="1"/>
        </dgm:presLayoutVars>
      </dgm:prSet>
      <dgm:spPr/>
    </dgm:pt>
    <dgm:pt modelId="{DF2E846C-BF54-114E-BE79-DD3756129043}" type="pres">
      <dgm:prSet presAssocID="{F920D79D-C32D-4BBE-B55D-5E3818155AFB}" presName="L1TextContainer" presStyleLbl="revTx" presStyleIdx="5" presStyleCnt="14">
        <dgm:presLayoutVars>
          <dgm:chMax val="1"/>
          <dgm:chPref val="1"/>
          <dgm:bulletEnabled val="1"/>
        </dgm:presLayoutVars>
      </dgm:prSet>
      <dgm:spPr/>
    </dgm:pt>
    <dgm:pt modelId="{E9F1338D-64A7-EA4B-8910-141AABB77FCD}" type="pres">
      <dgm:prSet presAssocID="{F920D79D-C32D-4BBE-B55D-5E3818155AFB}" presName="ConnectLine" presStyleLbl="sibTrans1D1" presStyleIdx="2" presStyleCnt="7"/>
      <dgm:spPr>
        <a:noFill/>
        <a:ln w="12700" cap="flat" cmpd="sng" algn="ctr">
          <a:solidFill>
            <a:schemeClr val="accent2">
              <a:hueOff val="493416"/>
              <a:satOff val="-3396"/>
              <a:lumOff val="15882"/>
              <a:alphaOff val="0"/>
            </a:schemeClr>
          </a:solidFill>
          <a:prstDash val="dash"/>
          <a:miter lim="800000"/>
        </a:ln>
        <a:effectLst/>
      </dgm:spPr>
    </dgm:pt>
    <dgm:pt modelId="{811840EE-6D2E-3041-97CC-143FAE86A1B0}" type="pres">
      <dgm:prSet presAssocID="{F920D79D-C32D-4BBE-B55D-5E3818155AFB}" presName="EmptyPlaceHolder" presStyleCnt="0"/>
      <dgm:spPr/>
    </dgm:pt>
    <dgm:pt modelId="{D2180518-FB73-E445-AF72-A2B5EBDCC413}" type="pres">
      <dgm:prSet presAssocID="{651175BB-30E7-4244-8BA8-0CB624B9DD70}" presName="spaceBetweenRectangles" presStyleCnt="0"/>
      <dgm:spPr/>
    </dgm:pt>
    <dgm:pt modelId="{8AE77412-239C-F54F-BAFE-D07F62BA4A36}" type="pres">
      <dgm:prSet presAssocID="{A43B6F11-8768-4598-8214-53612D23DD80}" presName="composite" presStyleCnt="0"/>
      <dgm:spPr/>
    </dgm:pt>
    <dgm:pt modelId="{87DFF2E9-C61A-2148-9380-140F54B84643}" type="pres">
      <dgm:prSet presAssocID="{A43B6F11-8768-4598-8214-53612D23DD80}" presName="ConnectorPoint" presStyleLbl="lnNode1" presStyleIdx="3" presStyleCnt="7"/>
      <dgm:spPr>
        <a:solidFill>
          <a:schemeClr val="accent2">
            <a:hueOff val="657888"/>
            <a:satOff val="-4528"/>
            <a:lumOff val="21177"/>
            <a:alphaOff val="0"/>
          </a:schemeClr>
        </a:solidFill>
        <a:ln w="6350" cap="flat" cmpd="sng" algn="ctr">
          <a:solidFill>
            <a:schemeClr val="lt1">
              <a:hueOff val="0"/>
              <a:satOff val="0"/>
              <a:lumOff val="0"/>
              <a:alphaOff val="0"/>
            </a:schemeClr>
          </a:solidFill>
          <a:prstDash val="solid"/>
          <a:miter lim="800000"/>
        </a:ln>
        <a:effectLst/>
      </dgm:spPr>
    </dgm:pt>
    <dgm:pt modelId="{4DDE4D03-66C3-B942-96B6-8400054A55C2}" type="pres">
      <dgm:prSet presAssocID="{A43B6F11-8768-4598-8214-53612D23DD80}" presName="DropPinPlaceHolder" presStyleCnt="0"/>
      <dgm:spPr/>
    </dgm:pt>
    <dgm:pt modelId="{C31A5C18-6150-8243-80AF-89640DA60051}" type="pres">
      <dgm:prSet presAssocID="{A43B6F11-8768-4598-8214-53612D23DD80}" presName="DropPin" presStyleLbl="alignNode1" presStyleIdx="3" presStyleCnt="7"/>
      <dgm:spPr/>
    </dgm:pt>
    <dgm:pt modelId="{8B9E67B7-DF71-8446-BE17-3CB57D88AD0A}" type="pres">
      <dgm:prSet presAssocID="{A43B6F11-8768-4598-8214-53612D23DD80}" presName="Ellipse" presStyleLbl="fgAcc1" presStyleIdx="4" presStyleCnt="8"/>
      <dgm:spPr>
        <a:solidFill>
          <a:schemeClr val="lt1">
            <a:alpha val="90000"/>
            <a:hueOff val="0"/>
            <a:satOff val="0"/>
            <a:lumOff val="0"/>
            <a:alphaOff val="0"/>
          </a:schemeClr>
        </a:solidFill>
        <a:ln w="12700" cap="flat" cmpd="sng" algn="ctr">
          <a:noFill/>
          <a:prstDash val="solid"/>
          <a:miter lim="800000"/>
        </a:ln>
        <a:effectLst/>
      </dgm:spPr>
    </dgm:pt>
    <dgm:pt modelId="{687FD0A1-1199-3F49-9A6F-077ADC580FCA}" type="pres">
      <dgm:prSet presAssocID="{A43B6F11-8768-4598-8214-53612D23DD80}" presName="L2TextContainer" presStyleLbl="revTx" presStyleIdx="6" presStyleCnt="14">
        <dgm:presLayoutVars>
          <dgm:bulletEnabled val="1"/>
        </dgm:presLayoutVars>
      </dgm:prSet>
      <dgm:spPr/>
    </dgm:pt>
    <dgm:pt modelId="{C9745DE5-3062-FF41-851C-C83CCB42B17D}" type="pres">
      <dgm:prSet presAssocID="{A43B6F11-8768-4598-8214-53612D23DD80}" presName="L1TextContainer" presStyleLbl="revTx" presStyleIdx="7" presStyleCnt="14">
        <dgm:presLayoutVars>
          <dgm:chMax val="1"/>
          <dgm:chPref val="1"/>
          <dgm:bulletEnabled val="1"/>
        </dgm:presLayoutVars>
      </dgm:prSet>
      <dgm:spPr/>
    </dgm:pt>
    <dgm:pt modelId="{8953DE55-A052-A942-BE1A-B7050B26B140}" type="pres">
      <dgm:prSet presAssocID="{A43B6F11-8768-4598-8214-53612D23DD80}" presName="ConnectLine" presStyleLbl="sibTrans1D1" presStyleIdx="3" presStyleCnt="7"/>
      <dgm:spPr>
        <a:noFill/>
        <a:ln w="12700" cap="flat" cmpd="sng" algn="ctr">
          <a:solidFill>
            <a:schemeClr val="accent2">
              <a:hueOff val="657888"/>
              <a:satOff val="-4528"/>
              <a:lumOff val="21177"/>
              <a:alphaOff val="0"/>
            </a:schemeClr>
          </a:solidFill>
          <a:prstDash val="dash"/>
          <a:miter lim="800000"/>
        </a:ln>
        <a:effectLst/>
      </dgm:spPr>
    </dgm:pt>
    <dgm:pt modelId="{FEE46CF0-93AB-784A-B9CE-974F77A10E33}" type="pres">
      <dgm:prSet presAssocID="{A43B6F11-8768-4598-8214-53612D23DD80}" presName="EmptyPlaceHolder" presStyleCnt="0"/>
      <dgm:spPr/>
    </dgm:pt>
    <dgm:pt modelId="{AFC47565-111A-AE42-9ECB-93A9410291D8}" type="pres">
      <dgm:prSet presAssocID="{AF715F89-74A1-4B1D-996D-4ECDE1D7B59B}" presName="spaceBetweenRectangles" presStyleCnt="0"/>
      <dgm:spPr/>
    </dgm:pt>
    <dgm:pt modelId="{A464538F-AAD9-A842-BBD7-8859DD9BF7DB}" type="pres">
      <dgm:prSet presAssocID="{69D19F0A-EA98-45BF-A5F5-9DD2DEDE6A84}" presName="composite" presStyleCnt="0"/>
      <dgm:spPr/>
    </dgm:pt>
    <dgm:pt modelId="{15442E5E-1313-F34E-B421-77B6DFD599BE}" type="pres">
      <dgm:prSet presAssocID="{69D19F0A-EA98-45BF-A5F5-9DD2DEDE6A84}" presName="ConnectorPoint" presStyleLbl="lnNode1" presStyleIdx="4" presStyleCnt="7"/>
      <dgm:spPr>
        <a:solidFill>
          <a:schemeClr val="accent2">
            <a:hueOff val="822359"/>
            <a:satOff val="-5660"/>
            <a:lumOff val="26471"/>
            <a:alphaOff val="0"/>
          </a:schemeClr>
        </a:solidFill>
        <a:ln w="6350" cap="flat" cmpd="sng" algn="ctr">
          <a:solidFill>
            <a:schemeClr val="lt1">
              <a:hueOff val="0"/>
              <a:satOff val="0"/>
              <a:lumOff val="0"/>
              <a:alphaOff val="0"/>
            </a:schemeClr>
          </a:solidFill>
          <a:prstDash val="solid"/>
          <a:miter lim="800000"/>
        </a:ln>
        <a:effectLst/>
      </dgm:spPr>
    </dgm:pt>
    <dgm:pt modelId="{57F4283A-C914-3A43-AA79-B8BBFEDDA599}" type="pres">
      <dgm:prSet presAssocID="{69D19F0A-EA98-45BF-A5F5-9DD2DEDE6A84}" presName="DropPinPlaceHolder" presStyleCnt="0"/>
      <dgm:spPr/>
    </dgm:pt>
    <dgm:pt modelId="{2411CE8C-EB2C-3747-B59B-ED085AA39CB4}" type="pres">
      <dgm:prSet presAssocID="{69D19F0A-EA98-45BF-A5F5-9DD2DEDE6A84}" presName="DropPin" presStyleLbl="alignNode1" presStyleIdx="4" presStyleCnt="7"/>
      <dgm:spPr/>
    </dgm:pt>
    <dgm:pt modelId="{F63026C8-6CE8-D74D-80C6-137742E9EAAF}" type="pres">
      <dgm:prSet presAssocID="{69D19F0A-EA98-45BF-A5F5-9DD2DEDE6A84}" presName="Ellipse" presStyleLbl="fgAcc1" presStyleIdx="5" presStyleCnt="8"/>
      <dgm:spPr>
        <a:solidFill>
          <a:schemeClr val="lt1">
            <a:alpha val="90000"/>
            <a:hueOff val="0"/>
            <a:satOff val="0"/>
            <a:lumOff val="0"/>
            <a:alphaOff val="0"/>
          </a:schemeClr>
        </a:solidFill>
        <a:ln w="12700" cap="flat" cmpd="sng" algn="ctr">
          <a:noFill/>
          <a:prstDash val="solid"/>
          <a:miter lim="800000"/>
        </a:ln>
        <a:effectLst/>
      </dgm:spPr>
    </dgm:pt>
    <dgm:pt modelId="{DAD2B62C-76C1-6445-8A30-FE93E075AAE2}" type="pres">
      <dgm:prSet presAssocID="{69D19F0A-EA98-45BF-A5F5-9DD2DEDE6A84}" presName="L2TextContainer" presStyleLbl="revTx" presStyleIdx="8" presStyleCnt="14">
        <dgm:presLayoutVars>
          <dgm:bulletEnabled val="1"/>
        </dgm:presLayoutVars>
      </dgm:prSet>
      <dgm:spPr/>
    </dgm:pt>
    <dgm:pt modelId="{A39D2462-5DF8-E34D-99BA-4778C420A165}" type="pres">
      <dgm:prSet presAssocID="{69D19F0A-EA98-45BF-A5F5-9DD2DEDE6A84}" presName="L1TextContainer" presStyleLbl="revTx" presStyleIdx="9" presStyleCnt="14">
        <dgm:presLayoutVars>
          <dgm:chMax val="1"/>
          <dgm:chPref val="1"/>
          <dgm:bulletEnabled val="1"/>
        </dgm:presLayoutVars>
      </dgm:prSet>
      <dgm:spPr/>
    </dgm:pt>
    <dgm:pt modelId="{4C97355F-CFE8-854A-A457-4AFBFA44E6C4}" type="pres">
      <dgm:prSet presAssocID="{69D19F0A-EA98-45BF-A5F5-9DD2DEDE6A84}" presName="ConnectLine" presStyleLbl="sibTrans1D1" presStyleIdx="4" presStyleCnt="7"/>
      <dgm:spPr>
        <a:noFill/>
        <a:ln w="12700" cap="flat" cmpd="sng" algn="ctr">
          <a:solidFill>
            <a:schemeClr val="accent2">
              <a:hueOff val="822359"/>
              <a:satOff val="-5660"/>
              <a:lumOff val="26471"/>
              <a:alphaOff val="0"/>
            </a:schemeClr>
          </a:solidFill>
          <a:prstDash val="dash"/>
          <a:miter lim="800000"/>
        </a:ln>
        <a:effectLst/>
      </dgm:spPr>
    </dgm:pt>
    <dgm:pt modelId="{AD96DB30-37CD-9048-8794-89F18364CF1F}" type="pres">
      <dgm:prSet presAssocID="{69D19F0A-EA98-45BF-A5F5-9DD2DEDE6A84}" presName="EmptyPlaceHolder" presStyleCnt="0"/>
      <dgm:spPr/>
    </dgm:pt>
    <dgm:pt modelId="{D04B9915-B89A-A841-9972-9F37C6C04739}" type="pres">
      <dgm:prSet presAssocID="{736FCD0C-74E1-487D-A2E5-25729F0D82D9}" presName="spaceBetweenRectangles" presStyleCnt="0"/>
      <dgm:spPr/>
    </dgm:pt>
    <dgm:pt modelId="{C3CA48E9-E550-AC45-8B56-16432E561DC3}" type="pres">
      <dgm:prSet presAssocID="{DCD99B3D-7C8F-4160-9CA0-232D3FCA6587}" presName="composite" presStyleCnt="0"/>
      <dgm:spPr/>
    </dgm:pt>
    <dgm:pt modelId="{A5F5DEBA-117C-B948-8F41-7CC11B038C22}" type="pres">
      <dgm:prSet presAssocID="{DCD99B3D-7C8F-4160-9CA0-232D3FCA6587}" presName="ConnectorPoint" presStyleLbl="lnNode1" presStyleIdx="5" presStyleCnt="7"/>
      <dgm:spPr>
        <a:solidFill>
          <a:schemeClr val="accent2">
            <a:hueOff val="986831"/>
            <a:satOff val="-6792"/>
            <a:lumOff val="31765"/>
            <a:alphaOff val="0"/>
          </a:schemeClr>
        </a:solidFill>
        <a:ln w="6350" cap="flat" cmpd="sng" algn="ctr">
          <a:solidFill>
            <a:schemeClr val="lt1">
              <a:hueOff val="0"/>
              <a:satOff val="0"/>
              <a:lumOff val="0"/>
              <a:alphaOff val="0"/>
            </a:schemeClr>
          </a:solidFill>
          <a:prstDash val="solid"/>
          <a:miter lim="800000"/>
        </a:ln>
        <a:effectLst/>
      </dgm:spPr>
    </dgm:pt>
    <dgm:pt modelId="{2CA54665-3CF5-C349-96D8-321BF98F44D5}" type="pres">
      <dgm:prSet presAssocID="{DCD99B3D-7C8F-4160-9CA0-232D3FCA6587}" presName="DropPinPlaceHolder" presStyleCnt="0"/>
      <dgm:spPr/>
    </dgm:pt>
    <dgm:pt modelId="{12C36541-F322-1D41-8875-3625FCBBFDE6}" type="pres">
      <dgm:prSet presAssocID="{DCD99B3D-7C8F-4160-9CA0-232D3FCA6587}" presName="DropPin" presStyleLbl="alignNode1" presStyleIdx="5" presStyleCnt="7"/>
      <dgm:spPr/>
    </dgm:pt>
    <dgm:pt modelId="{BD2C6E0D-F339-D24E-A728-977EE46E718C}" type="pres">
      <dgm:prSet presAssocID="{DCD99B3D-7C8F-4160-9CA0-232D3FCA6587}" presName="Ellipse" presStyleLbl="fgAcc1" presStyleIdx="6" presStyleCnt="8"/>
      <dgm:spPr>
        <a:solidFill>
          <a:schemeClr val="lt1">
            <a:alpha val="90000"/>
            <a:hueOff val="0"/>
            <a:satOff val="0"/>
            <a:lumOff val="0"/>
            <a:alphaOff val="0"/>
          </a:schemeClr>
        </a:solidFill>
        <a:ln w="12700" cap="flat" cmpd="sng" algn="ctr">
          <a:noFill/>
          <a:prstDash val="solid"/>
          <a:miter lim="800000"/>
        </a:ln>
        <a:effectLst/>
      </dgm:spPr>
    </dgm:pt>
    <dgm:pt modelId="{314AC97D-D099-BA48-806D-056ED835BA86}" type="pres">
      <dgm:prSet presAssocID="{DCD99B3D-7C8F-4160-9CA0-232D3FCA6587}" presName="L2TextContainer" presStyleLbl="revTx" presStyleIdx="10" presStyleCnt="14">
        <dgm:presLayoutVars>
          <dgm:bulletEnabled val="1"/>
        </dgm:presLayoutVars>
      </dgm:prSet>
      <dgm:spPr/>
    </dgm:pt>
    <dgm:pt modelId="{39D50651-FC95-5148-BFE3-6EBA60971109}" type="pres">
      <dgm:prSet presAssocID="{DCD99B3D-7C8F-4160-9CA0-232D3FCA6587}" presName="L1TextContainer" presStyleLbl="revTx" presStyleIdx="11" presStyleCnt="14">
        <dgm:presLayoutVars>
          <dgm:chMax val="1"/>
          <dgm:chPref val="1"/>
          <dgm:bulletEnabled val="1"/>
        </dgm:presLayoutVars>
      </dgm:prSet>
      <dgm:spPr/>
    </dgm:pt>
    <dgm:pt modelId="{15238005-FA6A-3D4D-B18A-4695FC3C9FF9}" type="pres">
      <dgm:prSet presAssocID="{DCD99B3D-7C8F-4160-9CA0-232D3FCA6587}" presName="ConnectLine" presStyleLbl="sibTrans1D1" presStyleIdx="5" presStyleCnt="7"/>
      <dgm:spPr>
        <a:noFill/>
        <a:ln w="12700" cap="flat" cmpd="sng" algn="ctr">
          <a:solidFill>
            <a:schemeClr val="accent2">
              <a:hueOff val="986831"/>
              <a:satOff val="-6792"/>
              <a:lumOff val="31765"/>
              <a:alphaOff val="0"/>
            </a:schemeClr>
          </a:solidFill>
          <a:prstDash val="dash"/>
          <a:miter lim="800000"/>
        </a:ln>
        <a:effectLst/>
      </dgm:spPr>
    </dgm:pt>
    <dgm:pt modelId="{CDDA37A2-0E0C-614D-BB3B-E4545395FDAE}" type="pres">
      <dgm:prSet presAssocID="{DCD99B3D-7C8F-4160-9CA0-232D3FCA6587}" presName="EmptyPlaceHolder" presStyleCnt="0"/>
      <dgm:spPr/>
    </dgm:pt>
    <dgm:pt modelId="{AB14B89A-86D3-B740-B370-0594966DA0D5}" type="pres">
      <dgm:prSet presAssocID="{AC6D58D6-2B58-4D0F-B779-DF23D789B0B9}" presName="spaceBetweenRectangles" presStyleCnt="0"/>
      <dgm:spPr/>
    </dgm:pt>
    <dgm:pt modelId="{ABCE8266-BCA0-B64C-81EA-67ECCE65480D}" type="pres">
      <dgm:prSet presAssocID="{5CFFF56E-6D59-4DA5-BB3D-73A3F65FDD13}" presName="composite" presStyleCnt="0"/>
      <dgm:spPr/>
    </dgm:pt>
    <dgm:pt modelId="{17EE9893-40CF-DD48-8D51-E485F6469257}" type="pres">
      <dgm:prSet presAssocID="{5CFFF56E-6D59-4DA5-BB3D-73A3F65FDD13}" presName="ConnectorPoint" presStyleLbl="lnNode1" presStyleIdx="6" presStyleCnt="7"/>
      <dgm:spPr>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gm:spPr>
    </dgm:pt>
    <dgm:pt modelId="{94A6F66F-D5BE-974A-ACE8-C89FB9768DFF}" type="pres">
      <dgm:prSet presAssocID="{5CFFF56E-6D59-4DA5-BB3D-73A3F65FDD13}" presName="DropPinPlaceHolder" presStyleCnt="0"/>
      <dgm:spPr/>
    </dgm:pt>
    <dgm:pt modelId="{926BCA65-F45C-2D4A-8829-7EE720A02239}" type="pres">
      <dgm:prSet presAssocID="{5CFFF56E-6D59-4DA5-BB3D-73A3F65FDD13}" presName="DropPin" presStyleLbl="alignNode1" presStyleIdx="6" presStyleCnt="7"/>
      <dgm:spPr/>
    </dgm:pt>
    <dgm:pt modelId="{76C5EB5C-A7AF-0342-9722-6F951B58E9FE}" type="pres">
      <dgm:prSet presAssocID="{5CFFF56E-6D59-4DA5-BB3D-73A3F65FDD13}" presName="Ellipse" presStyleLbl="fgAcc1" presStyleIdx="7" presStyleCnt="8"/>
      <dgm:spPr>
        <a:solidFill>
          <a:schemeClr val="lt1">
            <a:alpha val="90000"/>
            <a:hueOff val="0"/>
            <a:satOff val="0"/>
            <a:lumOff val="0"/>
            <a:alphaOff val="0"/>
          </a:schemeClr>
        </a:solidFill>
        <a:ln w="12700" cap="flat" cmpd="sng" algn="ctr">
          <a:noFill/>
          <a:prstDash val="solid"/>
          <a:miter lim="800000"/>
        </a:ln>
        <a:effectLst/>
      </dgm:spPr>
    </dgm:pt>
    <dgm:pt modelId="{18B0A574-C88C-744A-8D9A-CC17D6658D37}" type="pres">
      <dgm:prSet presAssocID="{5CFFF56E-6D59-4DA5-BB3D-73A3F65FDD13}" presName="L2TextContainer" presStyleLbl="revTx" presStyleIdx="12" presStyleCnt="14">
        <dgm:presLayoutVars>
          <dgm:bulletEnabled val="1"/>
        </dgm:presLayoutVars>
      </dgm:prSet>
      <dgm:spPr/>
    </dgm:pt>
    <dgm:pt modelId="{2FE9AA22-6774-A946-A32E-3E7B304807B6}" type="pres">
      <dgm:prSet presAssocID="{5CFFF56E-6D59-4DA5-BB3D-73A3F65FDD13}" presName="L1TextContainer" presStyleLbl="revTx" presStyleIdx="13" presStyleCnt="14">
        <dgm:presLayoutVars>
          <dgm:chMax val="1"/>
          <dgm:chPref val="1"/>
          <dgm:bulletEnabled val="1"/>
        </dgm:presLayoutVars>
      </dgm:prSet>
      <dgm:spPr/>
    </dgm:pt>
    <dgm:pt modelId="{8B19B96B-0F18-B646-8254-64AFB6B612EF}" type="pres">
      <dgm:prSet presAssocID="{5CFFF56E-6D59-4DA5-BB3D-73A3F65FDD13}" presName="ConnectLine" presStyleLbl="sibTrans1D1" presStyleIdx="6" presStyleCnt="7"/>
      <dgm:spPr>
        <a:noFill/>
        <a:ln w="12700" cap="flat" cmpd="sng" algn="ctr">
          <a:solidFill>
            <a:schemeClr val="accent2">
              <a:hueOff val="1151303"/>
              <a:satOff val="-7924"/>
              <a:lumOff val="37059"/>
              <a:alphaOff val="0"/>
            </a:schemeClr>
          </a:solidFill>
          <a:prstDash val="dash"/>
          <a:miter lim="800000"/>
        </a:ln>
        <a:effectLst/>
      </dgm:spPr>
    </dgm:pt>
    <dgm:pt modelId="{F722D7C7-0A6C-E548-995D-01A18708CF70}" type="pres">
      <dgm:prSet presAssocID="{5CFFF56E-6D59-4DA5-BB3D-73A3F65FDD13}" presName="EmptyPlaceHolder" presStyleCnt="0"/>
      <dgm:spPr/>
    </dgm:pt>
  </dgm:ptLst>
  <dgm:cxnLst>
    <dgm:cxn modelId="{036DFC07-CC30-A14B-94D1-4431483547DD}" type="presOf" srcId="{DCD99B3D-7C8F-4160-9CA0-232D3FCA6587}" destId="{39D50651-FC95-5148-BFE3-6EBA60971109}" srcOrd="0" destOrd="0" presId="urn:microsoft.com/office/officeart/2017/3/layout/DropPinTimeline"/>
    <dgm:cxn modelId="{EACCF915-2E22-8044-B831-11B14E3248A2}" type="presOf" srcId="{C58BB44B-D5FC-4683-9911-5A54806890F5}" destId="{91861EC4-C03D-0441-BBC3-C133F2813512}" srcOrd="0" destOrd="0" presId="urn:microsoft.com/office/officeart/2017/3/layout/DropPinTimeline"/>
    <dgm:cxn modelId="{AF306A1E-C3C4-F145-B78F-76A4D297BFFD}" type="presOf" srcId="{FE25BFB0-4140-47A9-92E7-DA2CE5A15F75}" destId="{4D8B7F16-0B63-8D45-87EF-B550E05602C3}" srcOrd="0" destOrd="0" presId="urn:microsoft.com/office/officeart/2017/3/layout/DropPinTimeline"/>
    <dgm:cxn modelId="{7A972225-B03C-304C-B085-52643D3740AA}" type="presOf" srcId="{CB84D4DA-406F-444F-B464-642AD3ABC13A}" destId="{6C4DBE15-56F0-2242-ACE6-1F471709B476}" srcOrd="0" destOrd="0" presId="urn:microsoft.com/office/officeart/2017/3/layout/DropPinTimeline"/>
    <dgm:cxn modelId="{985DA627-395C-B34A-BBD1-9BC4E38C03AB}" type="presOf" srcId="{5CFFF56E-6D59-4DA5-BB3D-73A3F65FDD13}" destId="{2FE9AA22-6774-A946-A32E-3E7B304807B6}" srcOrd="0" destOrd="0" presId="urn:microsoft.com/office/officeart/2017/3/layout/DropPinTimeline"/>
    <dgm:cxn modelId="{5CBBB932-41D7-324B-970B-BDE608B2E4D4}" type="presOf" srcId="{BB7F4050-EF95-4A06-B086-3F737C1414E1}" destId="{687FD0A1-1199-3F49-9A6F-077ADC580FCA}" srcOrd="0" destOrd="0" presId="urn:microsoft.com/office/officeart/2017/3/layout/DropPinTimeline"/>
    <dgm:cxn modelId="{C88ED43D-EB64-4813-94C8-E1317E9ACCFF}" srcId="{BDC306A6-4FD3-4E76-B293-003AAAF74838}" destId="{F920D79D-C32D-4BBE-B55D-5E3818155AFB}" srcOrd="2" destOrd="0" parTransId="{B6682293-4EC9-41C4-992C-E3D62BB2FD97}" sibTransId="{651175BB-30E7-4244-8BA8-0CB624B9DD70}"/>
    <dgm:cxn modelId="{654AD73D-15B8-4EDB-93CA-00D992EEA57D}" srcId="{A43B6F11-8768-4598-8214-53612D23DD80}" destId="{BB7F4050-EF95-4A06-B086-3F737C1414E1}" srcOrd="0" destOrd="0" parTransId="{90EEEB72-E99A-4E36-AC8B-AC723F883B52}" sibTransId="{DD43B348-D1FA-47A7-8A93-284D200A41A4}"/>
    <dgm:cxn modelId="{BD036849-00D6-4997-9B25-C66806B9B5D5}" srcId="{BDC306A6-4FD3-4E76-B293-003AAAF74838}" destId="{DCD99B3D-7C8F-4160-9CA0-232D3FCA6587}" srcOrd="5" destOrd="0" parTransId="{8D6B0E99-6B17-48E8-8C1D-A06A4AC404BF}" sibTransId="{AC6D58D6-2B58-4D0F-B779-DF23D789B0B9}"/>
    <dgm:cxn modelId="{56004052-D85F-40F1-B3BF-9950D6FF4011}" srcId="{50BC5AE3-39EC-4B74-A612-087B5B620A6E}" destId="{C58BB44B-D5FC-4683-9911-5A54806890F5}" srcOrd="0" destOrd="0" parTransId="{DD1D1AE4-08D2-462F-866C-EF3D78851BE1}" sibTransId="{995D6BC8-FF0B-4C72-B878-7B6FBF8C2A3F}"/>
    <dgm:cxn modelId="{0750DA55-035C-8243-904A-FC0222FD8A42}" type="presOf" srcId="{8856B356-768A-41EF-8E74-572D9ECDE0EB}" destId="{8C4ED3A2-0A94-524A-ACC4-F7FE26DDC01D}" srcOrd="0" destOrd="0" presId="urn:microsoft.com/office/officeart/2017/3/layout/DropPinTimeline"/>
    <dgm:cxn modelId="{0F17BE56-2674-4CC1-B2C7-7647E39A317D}" srcId="{DCD99B3D-7C8F-4160-9CA0-232D3FCA6587}" destId="{EF9AFC3F-2F40-4A0A-AF57-C28460E0FD8C}" srcOrd="0" destOrd="0" parTransId="{4CD94609-4AF0-409D-8938-599CFAA05177}" sibTransId="{47F1B3E0-0267-4496-AD55-E30C2BD9B465}"/>
    <dgm:cxn modelId="{EB46D466-3A4B-2E40-848B-16EFBA8FBF8F}" type="presOf" srcId="{F920D79D-C32D-4BBE-B55D-5E3818155AFB}" destId="{DF2E846C-BF54-114E-BE79-DD3756129043}" srcOrd="0" destOrd="0" presId="urn:microsoft.com/office/officeart/2017/3/layout/DropPinTimeline"/>
    <dgm:cxn modelId="{19728471-CA98-4A47-BBDB-273163193C9C}" srcId="{FE25BFB0-4140-47A9-92E7-DA2CE5A15F75}" destId="{8856B356-768A-41EF-8E74-572D9ECDE0EB}" srcOrd="0" destOrd="0" parTransId="{3EBD8611-BBD2-4595-B95A-FDDC7525344A}" sibTransId="{321540BE-27B3-42AB-9506-9FE2B7C7BDCD}"/>
    <dgm:cxn modelId="{EFD1F073-153B-3948-BE31-89000B046062}" type="presOf" srcId="{BDC306A6-4FD3-4E76-B293-003AAAF74838}" destId="{26EEDFCF-00A5-604E-93D8-4770BC708628}" srcOrd="0" destOrd="0" presId="urn:microsoft.com/office/officeart/2017/3/layout/DropPinTimeline"/>
    <dgm:cxn modelId="{8ECAE27B-2EF2-427B-B5C5-3BAFAE33AF2F}" srcId="{BDC306A6-4FD3-4E76-B293-003AAAF74838}" destId="{69D19F0A-EA98-45BF-A5F5-9DD2DEDE6A84}" srcOrd="4" destOrd="0" parTransId="{01389C9E-CA90-48EB-9EB2-EE739A6A2349}" sibTransId="{736FCD0C-74E1-487D-A2E5-25729F0D82D9}"/>
    <dgm:cxn modelId="{CCB69C8A-603B-8346-BB39-4C14751E55C1}" type="presOf" srcId="{B977F0CB-6BB4-4F1C-9494-C4BAAE393CCF}" destId="{18B0A574-C88C-744A-8D9A-CC17D6658D37}" srcOrd="0" destOrd="0" presId="urn:microsoft.com/office/officeart/2017/3/layout/DropPinTimeline"/>
    <dgm:cxn modelId="{0664C090-B3EE-4FAE-8AB1-D21A18026403}" srcId="{BDC306A6-4FD3-4E76-B293-003AAAF74838}" destId="{50BC5AE3-39EC-4B74-A612-087B5B620A6E}" srcOrd="0" destOrd="0" parTransId="{DA9312A6-432E-4AFF-BD16-151F06201911}" sibTransId="{EF003070-5C52-4885-A70F-4A07EFBA8DFA}"/>
    <dgm:cxn modelId="{57D76D95-E5FC-7C45-864A-8C41F3DB1D36}" type="presOf" srcId="{A43B6F11-8768-4598-8214-53612D23DD80}" destId="{C9745DE5-3062-FF41-851C-C83CCB42B17D}" srcOrd="0" destOrd="0" presId="urn:microsoft.com/office/officeart/2017/3/layout/DropPinTimeline"/>
    <dgm:cxn modelId="{8B93609E-0C6E-E84C-87E5-5C24F0E1D252}" type="presOf" srcId="{EF9AFC3F-2F40-4A0A-AF57-C28460E0FD8C}" destId="{314AC97D-D099-BA48-806D-056ED835BA86}" srcOrd="0" destOrd="0" presId="urn:microsoft.com/office/officeart/2017/3/layout/DropPinTimeline"/>
    <dgm:cxn modelId="{FAE3F6AB-A6DF-FD48-B1F3-FF2F2DC93C23}" type="presOf" srcId="{69D19F0A-EA98-45BF-A5F5-9DD2DEDE6A84}" destId="{A39D2462-5DF8-E34D-99BA-4778C420A165}" srcOrd="0" destOrd="0" presId="urn:microsoft.com/office/officeart/2017/3/layout/DropPinTimeline"/>
    <dgm:cxn modelId="{F709A6AE-2A0B-48E6-BA3F-E3EB29503E89}" srcId="{F920D79D-C32D-4BBE-B55D-5E3818155AFB}" destId="{CB84D4DA-406F-444F-B464-642AD3ABC13A}" srcOrd="0" destOrd="0" parTransId="{F39D93B6-56FB-489C-8217-8B76119811B9}" sibTransId="{90E7A90F-FC3C-43A9-9B57-14D553D1D377}"/>
    <dgm:cxn modelId="{781E76B9-168D-2246-B828-FC6AD71C628A}" type="presOf" srcId="{50BC5AE3-39EC-4B74-A612-087B5B620A6E}" destId="{27AD42B8-2B5C-1C41-8BB2-98F6973EFA24}" srcOrd="0" destOrd="0" presId="urn:microsoft.com/office/officeart/2017/3/layout/DropPinTimeline"/>
    <dgm:cxn modelId="{EF29CDBD-A4F1-445E-8D93-937717224B05}" srcId="{BDC306A6-4FD3-4E76-B293-003AAAF74838}" destId="{FE25BFB0-4140-47A9-92E7-DA2CE5A15F75}" srcOrd="1" destOrd="0" parTransId="{BA930477-1213-4704-BF6C-CFAC7E9A04AF}" sibTransId="{38B7A8E5-720A-49C6-88A3-FA159725DACB}"/>
    <dgm:cxn modelId="{BDAC9DEA-71EA-4C0C-B77C-9A3024C6F420}" srcId="{BDC306A6-4FD3-4E76-B293-003AAAF74838}" destId="{5CFFF56E-6D59-4DA5-BB3D-73A3F65FDD13}" srcOrd="6" destOrd="0" parTransId="{6339A9E0-DDD4-44AD-ADE6-48BFD9DE573B}" sibTransId="{5EE0D582-0E1E-4E02-845A-0BBEDC247148}"/>
    <dgm:cxn modelId="{F27382F1-4246-4E96-8D7D-5405FFB9618A}" srcId="{5CFFF56E-6D59-4DA5-BB3D-73A3F65FDD13}" destId="{B977F0CB-6BB4-4F1C-9494-C4BAAE393CCF}" srcOrd="0" destOrd="0" parTransId="{54876E5F-DC50-4C26-95AA-08AE0F0BC2D2}" sibTransId="{BDB0C032-9FAF-4E3B-B785-9E0227A5B1C3}"/>
    <dgm:cxn modelId="{EDE47DF2-1C8E-3A43-B398-247175C613C8}" type="presOf" srcId="{1FB865FB-94B4-4AF8-859E-B2C3D9304F0A}" destId="{DAD2B62C-76C1-6445-8A30-FE93E075AAE2}" srcOrd="0" destOrd="0" presId="urn:microsoft.com/office/officeart/2017/3/layout/DropPinTimeline"/>
    <dgm:cxn modelId="{6CBC63F6-A604-4616-8EA7-B420BEDBA2FF}" srcId="{69D19F0A-EA98-45BF-A5F5-9DD2DEDE6A84}" destId="{1FB865FB-94B4-4AF8-859E-B2C3D9304F0A}" srcOrd="0" destOrd="0" parTransId="{4CF840EA-17A0-453A-9771-56FF33F26AFB}" sibTransId="{E82E01E8-A030-4C89-806C-55CEEFA0050C}"/>
    <dgm:cxn modelId="{1B3B32FA-2002-4B16-8550-2E7497653056}" srcId="{BDC306A6-4FD3-4E76-B293-003AAAF74838}" destId="{A43B6F11-8768-4598-8214-53612D23DD80}" srcOrd="3" destOrd="0" parTransId="{61575A8F-EB59-4D52-BE7B-62333756221B}" sibTransId="{AF715F89-74A1-4B1D-996D-4ECDE1D7B59B}"/>
    <dgm:cxn modelId="{8F26E489-1505-BC44-8FA7-9247BEE88312}" type="presParOf" srcId="{26EEDFCF-00A5-604E-93D8-4770BC708628}" destId="{80CB4049-AEDF-1249-AC3C-59955082FB2F}" srcOrd="0" destOrd="0" presId="urn:microsoft.com/office/officeart/2017/3/layout/DropPinTimeline"/>
    <dgm:cxn modelId="{98E17EF7-1992-654A-B166-D096E0708C24}" type="presParOf" srcId="{26EEDFCF-00A5-604E-93D8-4770BC708628}" destId="{C84C1859-D30E-2146-90A2-A64FA06A0605}" srcOrd="1" destOrd="0" presId="urn:microsoft.com/office/officeart/2017/3/layout/DropPinTimeline"/>
    <dgm:cxn modelId="{90AC07AD-C220-4044-913C-C424EDB1F220}" type="presParOf" srcId="{C84C1859-D30E-2146-90A2-A64FA06A0605}" destId="{722EB073-001C-2B4D-976E-6B463D3D360A}" srcOrd="0" destOrd="0" presId="urn:microsoft.com/office/officeart/2017/3/layout/DropPinTimeline"/>
    <dgm:cxn modelId="{3C154AB2-3547-1B4E-A509-DE04D7D8F491}" type="presParOf" srcId="{722EB073-001C-2B4D-976E-6B463D3D360A}" destId="{F67DD899-E33D-114D-92AE-27D27C3F6A47}" srcOrd="0" destOrd="0" presId="urn:microsoft.com/office/officeart/2017/3/layout/DropPinTimeline"/>
    <dgm:cxn modelId="{E587EBA5-83BF-1E4A-AC3E-E750DBAAFCEA}" type="presParOf" srcId="{722EB073-001C-2B4D-976E-6B463D3D360A}" destId="{DC81D977-3E98-1E44-AF92-F9391FC438E9}" srcOrd="1" destOrd="0" presId="urn:microsoft.com/office/officeart/2017/3/layout/DropPinTimeline"/>
    <dgm:cxn modelId="{A2573EF7-14BB-6244-8B27-32B936DB54C3}" type="presParOf" srcId="{DC81D977-3E98-1E44-AF92-F9391FC438E9}" destId="{F7D4C0A5-2EE0-064B-AAA8-331A243202FF}" srcOrd="0" destOrd="0" presId="urn:microsoft.com/office/officeart/2017/3/layout/DropPinTimeline"/>
    <dgm:cxn modelId="{B48A17D3-F5B4-3543-8401-885B199B6E1C}" type="presParOf" srcId="{DC81D977-3E98-1E44-AF92-F9391FC438E9}" destId="{0EC1AAF4-ECD7-1448-B7A8-90A137C054EA}" srcOrd="1" destOrd="0" presId="urn:microsoft.com/office/officeart/2017/3/layout/DropPinTimeline"/>
    <dgm:cxn modelId="{4C7045D6-D61A-A048-A97D-0551BDF2D262}" type="presParOf" srcId="{722EB073-001C-2B4D-976E-6B463D3D360A}" destId="{91861EC4-C03D-0441-BBC3-C133F2813512}" srcOrd="2" destOrd="0" presId="urn:microsoft.com/office/officeart/2017/3/layout/DropPinTimeline"/>
    <dgm:cxn modelId="{0AF3F824-514C-A846-A29C-47A8B5FF3AEF}" type="presParOf" srcId="{722EB073-001C-2B4D-976E-6B463D3D360A}" destId="{27AD42B8-2B5C-1C41-8BB2-98F6973EFA24}" srcOrd="3" destOrd="0" presId="urn:microsoft.com/office/officeart/2017/3/layout/DropPinTimeline"/>
    <dgm:cxn modelId="{023AC6ED-EB2F-CF4B-B79B-DDBBA6CD663C}" type="presParOf" srcId="{722EB073-001C-2B4D-976E-6B463D3D360A}" destId="{CF7D6AC4-FEA3-3744-83EC-2E30F7B186AC}" srcOrd="4" destOrd="0" presId="urn:microsoft.com/office/officeart/2017/3/layout/DropPinTimeline"/>
    <dgm:cxn modelId="{426676AE-AAE9-2F4E-95F4-82089676ED2B}" type="presParOf" srcId="{722EB073-001C-2B4D-976E-6B463D3D360A}" destId="{12AEF353-30DE-EA4E-BA93-C4D27734AA0B}" srcOrd="5" destOrd="0" presId="urn:microsoft.com/office/officeart/2017/3/layout/DropPinTimeline"/>
    <dgm:cxn modelId="{8FF45D7E-0F45-7A40-B56F-4225837449E1}" type="presParOf" srcId="{C84C1859-D30E-2146-90A2-A64FA06A0605}" destId="{9C74A3D6-BA63-CA44-8DFD-A913F7C206BF}" srcOrd="1" destOrd="0" presId="urn:microsoft.com/office/officeart/2017/3/layout/DropPinTimeline"/>
    <dgm:cxn modelId="{6DBF935F-774C-DC40-9A2C-BBB57E90BDA7}" type="presParOf" srcId="{C84C1859-D30E-2146-90A2-A64FA06A0605}" destId="{0C67F5A2-C194-064C-BED1-70A0D7EB0653}" srcOrd="2" destOrd="0" presId="urn:microsoft.com/office/officeart/2017/3/layout/DropPinTimeline"/>
    <dgm:cxn modelId="{65797295-E56F-B64E-B242-D1F30F6833BF}" type="presParOf" srcId="{0C67F5A2-C194-064C-BED1-70A0D7EB0653}" destId="{B22A3B74-7645-414E-AF93-FE6A3A4F6D7F}" srcOrd="0" destOrd="0" presId="urn:microsoft.com/office/officeart/2017/3/layout/DropPinTimeline"/>
    <dgm:cxn modelId="{191593E6-1E80-5748-B208-F7F10263A669}" type="presParOf" srcId="{0C67F5A2-C194-064C-BED1-70A0D7EB0653}" destId="{C6A68692-745A-BC45-A611-DEA05D2F3984}" srcOrd="1" destOrd="0" presId="urn:microsoft.com/office/officeart/2017/3/layout/DropPinTimeline"/>
    <dgm:cxn modelId="{872E8237-D759-7A45-B854-ABD8B4D3FC4D}" type="presParOf" srcId="{C6A68692-745A-BC45-A611-DEA05D2F3984}" destId="{6E837135-119A-EE4D-B282-DAB36C35B71A}" srcOrd="0" destOrd="0" presId="urn:microsoft.com/office/officeart/2017/3/layout/DropPinTimeline"/>
    <dgm:cxn modelId="{CB7337EE-83B2-214B-AAA1-4C18EADDB246}" type="presParOf" srcId="{C6A68692-745A-BC45-A611-DEA05D2F3984}" destId="{E9AA298D-323D-C948-8C66-04EA83FEFC41}" srcOrd="1" destOrd="0" presId="urn:microsoft.com/office/officeart/2017/3/layout/DropPinTimeline"/>
    <dgm:cxn modelId="{15324E40-3CF6-274C-BBC8-C79C43EDD14E}" type="presParOf" srcId="{0C67F5A2-C194-064C-BED1-70A0D7EB0653}" destId="{8C4ED3A2-0A94-524A-ACC4-F7FE26DDC01D}" srcOrd="2" destOrd="0" presId="urn:microsoft.com/office/officeart/2017/3/layout/DropPinTimeline"/>
    <dgm:cxn modelId="{184D45C9-201F-F044-93F6-1EDFEAB682EC}" type="presParOf" srcId="{0C67F5A2-C194-064C-BED1-70A0D7EB0653}" destId="{4D8B7F16-0B63-8D45-87EF-B550E05602C3}" srcOrd="3" destOrd="0" presId="urn:microsoft.com/office/officeart/2017/3/layout/DropPinTimeline"/>
    <dgm:cxn modelId="{0FB4F468-8CD1-614C-9287-D5F70FCC7B4F}" type="presParOf" srcId="{0C67F5A2-C194-064C-BED1-70A0D7EB0653}" destId="{902EF49B-82F3-CD42-9CBE-82A147793649}" srcOrd="4" destOrd="0" presId="urn:microsoft.com/office/officeart/2017/3/layout/DropPinTimeline"/>
    <dgm:cxn modelId="{38F6252D-7F30-1F46-8DFA-6DBD8E973CE0}" type="presParOf" srcId="{0C67F5A2-C194-064C-BED1-70A0D7EB0653}" destId="{130F266A-B5B6-A149-85CB-23CD6F559ED0}" srcOrd="5" destOrd="0" presId="urn:microsoft.com/office/officeart/2017/3/layout/DropPinTimeline"/>
    <dgm:cxn modelId="{56C831E9-38A3-DC48-BE05-B18CE66C65F0}" type="presParOf" srcId="{C84C1859-D30E-2146-90A2-A64FA06A0605}" destId="{96651C92-B871-6049-9215-B1D258FBC9DF}" srcOrd="3" destOrd="0" presId="urn:microsoft.com/office/officeart/2017/3/layout/DropPinTimeline"/>
    <dgm:cxn modelId="{44EA4DBE-451D-B94F-B11E-88CF19559E27}" type="presParOf" srcId="{C84C1859-D30E-2146-90A2-A64FA06A0605}" destId="{536A4D9D-F3F3-2147-892C-2E76CB0F94E9}" srcOrd="4" destOrd="0" presId="urn:microsoft.com/office/officeart/2017/3/layout/DropPinTimeline"/>
    <dgm:cxn modelId="{C10C3056-31C2-5A45-94D1-204B8E1293C4}" type="presParOf" srcId="{536A4D9D-F3F3-2147-892C-2E76CB0F94E9}" destId="{899FC72B-7BA7-B945-B94B-762F9F8649C0}" srcOrd="0" destOrd="0" presId="urn:microsoft.com/office/officeart/2017/3/layout/DropPinTimeline"/>
    <dgm:cxn modelId="{7187C70A-F09C-D54B-ADA0-8D577512FF7A}" type="presParOf" srcId="{536A4D9D-F3F3-2147-892C-2E76CB0F94E9}" destId="{13F0AD19-4852-1946-9E24-AF33A228C028}" srcOrd="1" destOrd="0" presId="urn:microsoft.com/office/officeart/2017/3/layout/DropPinTimeline"/>
    <dgm:cxn modelId="{B52F74E5-4778-134B-B67D-916EED01229B}" type="presParOf" srcId="{13F0AD19-4852-1946-9E24-AF33A228C028}" destId="{086FEE4E-171B-7645-992D-C3AED26A1D40}" srcOrd="0" destOrd="0" presId="urn:microsoft.com/office/officeart/2017/3/layout/DropPinTimeline"/>
    <dgm:cxn modelId="{E0B3C975-BE2C-7747-84B8-E881A3EBA048}" type="presParOf" srcId="{13F0AD19-4852-1946-9E24-AF33A228C028}" destId="{09CB3603-60B4-0645-89F2-E7558D1520B6}" srcOrd="1" destOrd="0" presId="urn:microsoft.com/office/officeart/2017/3/layout/DropPinTimeline"/>
    <dgm:cxn modelId="{4024A03D-E666-9A46-B372-ACD68A84D46F}" type="presParOf" srcId="{536A4D9D-F3F3-2147-892C-2E76CB0F94E9}" destId="{6C4DBE15-56F0-2242-ACE6-1F471709B476}" srcOrd="2" destOrd="0" presId="urn:microsoft.com/office/officeart/2017/3/layout/DropPinTimeline"/>
    <dgm:cxn modelId="{10E1F6E7-0A98-F64D-AB87-5D08861AE953}" type="presParOf" srcId="{536A4D9D-F3F3-2147-892C-2E76CB0F94E9}" destId="{DF2E846C-BF54-114E-BE79-DD3756129043}" srcOrd="3" destOrd="0" presId="urn:microsoft.com/office/officeart/2017/3/layout/DropPinTimeline"/>
    <dgm:cxn modelId="{1B631714-7531-E646-A14C-2433AEB9DFBE}" type="presParOf" srcId="{536A4D9D-F3F3-2147-892C-2E76CB0F94E9}" destId="{E9F1338D-64A7-EA4B-8910-141AABB77FCD}" srcOrd="4" destOrd="0" presId="urn:microsoft.com/office/officeart/2017/3/layout/DropPinTimeline"/>
    <dgm:cxn modelId="{E6123852-BBD5-564D-A7A2-A09D5DA8305C}" type="presParOf" srcId="{536A4D9D-F3F3-2147-892C-2E76CB0F94E9}" destId="{811840EE-6D2E-3041-97CC-143FAE86A1B0}" srcOrd="5" destOrd="0" presId="urn:microsoft.com/office/officeart/2017/3/layout/DropPinTimeline"/>
    <dgm:cxn modelId="{904E95EA-F1B4-7741-B0D0-A9793046E5A7}" type="presParOf" srcId="{C84C1859-D30E-2146-90A2-A64FA06A0605}" destId="{D2180518-FB73-E445-AF72-A2B5EBDCC413}" srcOrd="5" destOrd="0" presId="urn:microsoft.com/office/officeart/2017/3/layout/DropPinTimeline"/>
    <dgm:cxn modelId="{077207C7-67DD-1E42-9FCA-ABE81118E21E}" type="presParOf" srcId="{C84C1859-D30E-2146-90A2-A64FA06A0605}" destId="{8AE77412-239C-F54F-BAFE-D07F62BA4A36}" srcOrd="6" destOrd="0" presId="urn:microsoft.com/office/officeart/2017/3/layout/DropPinTimeline"/>
    <dgm:cxn modelId="{3AEB08D3-2302-6743-9B7C-C3266AD73DCD}" type="presParOf" srcId="{8AE77412-239C-F54F-BAFE-D07F62BA4A36}" destId="{87DFF2E9-C61A-2148-9380-140F54B84643}" srcOrd="0" destOrd="0" presId="urn:microsoft.com/office/officeart/2017/3/layout/DropPinTimeline"/>
    <dgm:cxn modelId="{46A688EE-D032-9D4A-8A77-5F55ED18E57D}" type="presParOf" srcId="{8AE77412-239C-F54F-BAFE-D07F62BA4A36}" destId="{4DDE4D03-66C3-B942-96B6-8400054A55C2}" srcOrd="1" destOrd="0" presId="urn:microsoft.com/office/officeart/2017/3/layout/DropPinTimeline"/>
    <dgm:cxn modelId="{D659E60F-F721-6B45-9C22-C9831A4585B2}" type="presParOf" srcId="{4DDE4D03-66C3-B942-96B6-8400054A55C2}" destId="{C31A5C18-6150-8243-80AF-89640DA60051}" srcOrd="0" destOrd="0" presId="urn:microsoft.com/office/officeart/2017/3/layout/DropPinTimeline"/>
    <dgm:cxn modelId="{60669189-117C-C34A-8F3F-BA45E961E145}" type="presParOf" srcId="{4DDE4D03-66C3-B942-96B6-8400054A55C2}" destId="{8B9E67B7-DF71-8446-BE17-3CB57D88AD0A}" srcOrd="1" destOrd="0" presId="urn:microsoft.com/office/officeart/2017/3/layout/DropPinTimeline"/>
    <dgm:cxn modelId="{6C0D0952-918A-8141-B6D5-FE1DC97BEEB0}" type="presParOf" srcId="{8AE77412-239C-F54F-BAFE-D07F62BA4A36}" destId="{687FD0A1-1199-3F49-9A6F-077ADC580FCA}" srcOrd="2" destOrd="0" presId="urn:microsoft.com/office/officeart/2017/3/layout/DropPinTimeline"/>
    <dgm:cxn modelId="{8BCE1ADD-3F19-9344-9FE5-3F769D278132}" type="presParOf" srcId="{8AE77412-239C-F54F-BAFE-D07F62BA4A36}" destId="{C9745DE5-3062-FF41-851C-C83CCB42B17D}" srcOrd="3" destOrd="0" presId="urn:microsoft.com/office/officeart/2017/3/layout/DropPinTimeline"/>
    <dgm:cxn modelId="{80B87D88-B709-A74B-81AD-C7B942C2456B}" type="presParOf" srcId="{8AE77412-239C-F54F-BAFE-D07F62BA4A36}" destId="{8953DE55-A052-A942-BE1A-B7050B26B140}" srcOrd="4" destOrd="0" presId="urn:microsoft.com/office/officeart/2017/3/layout/DropPinTimeline"/>
    <dgm:cxn modelId="{F250B7D3-46E0-8048-8E78-E2BFE61CBA98}" type="presParOf" srcId="{8AE77412-239C-F54F-BAFE-D07F62BA4A36}" destId="{FEE46CF0-93AB-784A-B9CE-974F77A10E33}" srcOrd="5" destOrd="0" presId="urn:microsoft.com/office/officeart/2017/3/layout/DropPinTimeline"/>
    <dgm:cxn modelId="{D7703B73-B98B-F141-BE5B-DF0C14ECBB09}" type="presParOf" srcId="{C84C1859-D30E-2146-90A2-A64FA06A0605}" destId="{AFC47565-111A-AE42-9ECB-93A9410291D8}" srcOrd="7" destOrd="0" presId="urn:microsoft.com/office/officeart/2017/3/layout/DropPinTimeline"/>
    <dgm:cxn modelId="{77A1F49A-3E02-DF42-8F5B-9E666F910C96}" type="presParOf" srcId="{C84C1859-D30E-2146-90A2-A64FA06A0605}" destId="{A464538F-AAD9-A842-BBD7-8859DD9BF7DB}" srcOrd="8" destOrd="0" presId="urn:microsoft.com/office/officeart/2017/3/layout/DropPinTimeline"/>
    <dgm:cxn modelId="{1E403DAC-42F8-8F4F-90E8-84DD67321FA5}" type="presParOf" srcId="{A464538F-AAD9-A842-BBD7-8859DD9BF7DB}" destId="{15442E5E-1313-F34E-B421-77B6DFD599BE}" srcOrd="0" destOrd="0" presId="urn:microsoft.com/office/officeart/2017/3/layout/DropPinTimeline"/>
    <dgm:cxn modelId="{1591B8DB-63D9-4647-BB72-236259A82DC5}" type="presParOf" srcId="{A464538F-AAD9-A842-BBD7-8859DD9BF7DB}" destId="{57F4283A-C914-3A43-AA79-B8BBFEDDA599}" srcOrd="1" destOrd="0" presId="urn:microsoft.com/office/officeart/2017/3/layout/DropPinTimeline"/>
    <dgm:cxn modelId="{3E8DA30C-0607-6D48-836E-94DE65270AF2}" type="presParOf" srcId="{57F4283A-C914-3A43-AA79-B8BBFEDDA599}" destId="{2411CE8C-EB2C-3747-B59B-ED085AA39CB4}" srcOrd="0" destOrd="0" presId="urn:microsoft.com/office/officeart/2017/3/layout/DropPinTimeline"/>
    <dgm:cxn modelId="{33AFBC7A-AABA-7546-84A0-60680C48552C}" type="presParOf" srcId="{57F4283A-C914-3A43-AA79-B8BBFEDDA599}" destId="{F63026C8-6CE8-D74D-80C6-137742E9EAAF}" srcOrd="1" destOrd="0" presId="urn:microsoft.com/office/officeart/2017/3/layout/DropPinTimeline"/>
    <dgm:cxn modelId="{3C9C04D3-5F34-264B-9767-F7F89733274C}" type="presParOf" srcId="{A464538F-AAD9-A842-BBD7-8859DD9BF7DB}" destId="{DAD2B62C-76C1-6445-8A30-FE93E075AAE2}" srcOrd="2" destOrd="0" presId="urn:microsoft.com/office/officeart/2017/3/layout/DropPinTimeline"/>
    <dgm:cxn modelId="{8542A4B3-A27D-EA4F-A176-29E5B6299282}" type="presParOf" srcId="{A464538F-AAD9-A842-BBD7-8859DD9BF7DB}" destId="{A39D2462-5DF8-E34D-99BA-4778C420A165}" srcOrd="3" destOrd="0" presId="urn:microsoft.com/office/officeart/2017/3/layout/DropPinTimeline"/>
    <dgm:cxn modelId="{0E27EDB4-B51F-D148-AABC-2C09490ED02D}" type="presParOf" srcId="{A464538F-AAD9-A842-BBD7-8859DD9BF7DB}" destId="{4C97355F-CFE8-854A-A457-4AFBFA44E6C4}" srcOrd="4" destOrd="0" presId="urn:microsoft.com/office/officeart/2017/3/layout/DropPinTimeline"/>
    <dgm:cxn modelId="{0EAFB7F9-C788-9F41-BD45-1BF302ECEB8E}" type="presParOf" srcId="{A464538F-AAD9-A842-BBD7-8859DD9BF7DB}" destId="{AD96DB30-37CD-9048-8794-89F18364CF1F}" srcOrd="5" destOrd="0" presId="urn:microsoft.com/office/officeart/2017/3/layout/DropPinTimeline"/>
    <dgm:cxn modelId="{98CE068C-C59B-4248-A241-88508059C61E}" type="presParOf" srcId="{C84C1859-D30E-2146-90A2-A64FA06A0605}" destId="{D04B9915-B89A-A841-9972-9F37C6C04739}" srcOrd="9" destOrd="0" presId="urn:microsoft.com/office/officeart/2017/3/layout/DropPinTimeline"/>
    <dgm:cxn modelId="{C4F3C76F-4E14-8A49-B77F-18F6868C82A6}" type="presParOf" srcId="{C84C1859-D30E-2146-90A2-A64FA06A0605}" destId="{C3CA48E9-E550-AC45-8B56-16432E561DC3}" srcOrd="10" destOrd="0" presId="urn:microsoft.com/office/officeart/2017/3/layout/DropPinTimeline"/>
    <dgm:cxn modelId="{F34596B6-8991-344E-9016-024014F00FFA}" type="presParOf" srcId="{C3CA48E9-E550-AC45-8B56-16432E561DC3}" destId="{A5F5DEBA-117C-B948-8F41-7CC11B038C22}" srcOrd="0" destOrd="0" presId="urn:microsoft.com/office/officeart/2017/3/layout/DropPinTimeline"/>
    <dgm:cxn modelId="{DD6145CC-5B8E-E145-933C-2E9D3A24C499}" type="presParOf" srcId="{C3CA48E9-E550-AC45-8B56-16432E561DC3}" destId="{2CA54665-3CF5-C349-96D8-321BF98F44D5}" srcOrd="1" destOrd="0" presId="urn:microsoft.com/office/officeart/2017/3/layout/DropPinTimeline"/>
    <dgm:cxn modelId="{9330DD5E-4793-234D-8BF3-ECC392D3266C}" type="presParOf" srcId="{2CA54665-3CF5-C349-96D8-321BF98F44D5}" destId="{12C36541-F322-1D41-8875-3625FCBBFDE6}" srcOrd="0" destOrd="0" presId="urn:microsoft.com/office/officeart/2017/3/layout/DropPinTimeline"/>
    <dgm:cxn modelId="{EFB67BBA-75B9-1B46-95FE-9A1130ACFD6F}" type="presParOf" srcId="{2CA54665-3CF5-C349-96D8-321BF98F44D5}" destId="{BD2C6E0D-F339-D24E-A728-977EE46E718C}" srcOrd="1" destOrd="0" presId="urn:microsoft.com/office/officeart/2017/3/layout/DropPinTimeline"/>
    <dgm:cxn modelId="{755D1D12-A924-9F4D-A62B-25503C19809C}" type="presParOf" srcId="{C3CA48E9-E550-AC45-8B56-16432E561DC3}" destId="{314AC97D-D099-BA48-806D-056ED835BA86}" srcOrd="2" destOrd="0" presId="urn:microsoft.com/office/officeart/2017/3/layout/DropPinTimeline"/>
    <dgm:cxn modelId="{43436C07-F6B3-104C-B238-35E5BF691B7E}" type="presParOf" srcId="{C3CA48E9-E550-AC45-8B56-16432E561DC3}" destId="{39D50651-FC95-5148-BFE3-6EBA60971109}" srcOrd="3" destOrd="0" presId="urn:microsoft.com/office/officeart/2017/3/layout/DropPinTimeline"/>
    <dgm:cxn modelId="{D5697B30-E7B1-B540-8B84-E078CD4CC238}" type="presParOf" srcId="{C3CA48E9-E550-AC45-8B56-16432E561DC3}" destId="{15238005-FA6A-3D4D-B18A-4695FC3C9FF9}" srcOrd="4" destOrd="0" presId="urn:microsoft.com/office/officeart/2017/3/layout/DropPinTimeline"/>
    <dgm:cxn modelId="{4484281E-8BB4-CB4E-A900-C57CDA05749B}" type="presParOf" srcId="{C3CA48E9-E550-AC45-8B56-16432E561DC3}" destId="{CDDA37A2-0E0C-614D-BB3B-E4545395FDAE}" srcOrd="5" destOrd="0" presId="urn:microsoft.com/office/officeart/2017/3/layout/DropPinTimeline"/>
    <dgm:cxn modelId="{29B8912A-17E7-FB46-89B6-FFD8D1030481}" type="presParOf" srcId="{C84C1859-D30E-2146-90A2-A64FA06A0605}" destId="{AB14B89A-86D3-B740-B370-0594966DA0D5}" srcOrd="11" destOrd="0" presId="urn:microsoft.com/office/officeart/2017/3/layout/DropPinTimeline"/>
    <dgm:cxn modelId="{4FFCCA95-AD4A-EC41-86D0-DA505919B9C9}" type="presParOf" srcId="{C84C1859-D30E-2146-90A2-A64FA06A0605}" destId="{ABCE8266-BCA0-B64C-81EA-67ECCE65480D}" srcOrd="12" destOrd="0" presId="urn:microsoft.com/office/officeart/2017/3/layout/DropPinTimeline"/>
    <dgm:cxn modelId="{CFF25FAB-D2AE-1E45-B0B7-B2A6F6A7C6ED}" type="presParOf" srcId="{ABCE8266-BCA0-B64C-81EA-67ECCE65480D}" destId="{17EE9893-40CF-DD48-8D51-E485F6469257}" srcOrd="0" destOrd="0" presId="urn:microsoft.com/office/officeart/2017/3/layout/DropPinTimeline"/>
    <dgm:cxn modelId="{1730625A-FD35-114C-88C9-162395A38F30}" type="presParOf" srcId="{ABCE8266-BCA0-B64C-81EA-67ECCE65480D}" destId="{94A6F66F-D5BE-974A-ACE8-C89FB9768DFF}" srcOrd="1" destOrd="0" presId="urn:microsoft.com/office/officeart/2017/3/layout/DropPinTimeline"/>
    <dgm:cxn modelId="{73DD1367-49FE-D949-BE1B-A3FA97081EA0}" type="presParOf" srcId="{94A6F66F-D5BE-974A-ACE8-C89FB9768DFF}" destId="{926BCA65-F45C-2D4A-8829-7EE720A02239}" srcOrd="0" destOrd="0" presId="urn:microsoft.com/office/officeart/2017/3/layout/DropPinTimeline"/>
    <dgm:cxn modelId="{8F7B5425-68A1-B543-BB61-0A0174F76452}" type="presParOf" srcId="{94A6F66F-D5BE-974A-ACE8-C89FB9768DFF}" destId="{76C5EB5C-A7AF-0342-9722-6F951B58E9FE}" srcOrd="1" destOrd="0" presId="urn:microsoft.com/office/officeart/2017/3/layout/DropPinTimeline"/>
    <dgm:cxn modelId="{6461CB1F-62CF-134E-8A8F-091D524A517D}" type="presParOf" srcId="{ABCE8266-BCA0-B64C-81EA-67ECCE65480D}" destId="{18B0A574-C88C-744A-8D9A-CC17D6658D37}" srcOrd="2" destOrd="0" presId="urn:microsoft.com/office/officeart/2017/3/layout/DropPinTimeline"/>
    <dgm:cxn modelId="{17C3FCC1-D2EB-584E-9BCE-EEA32E294DCA}" type="presParOf" srcId="{ABCE8266-BCA0-B64C-81EA-67ECCE65480D}" destId="{2FE9AA22-6774-A946-A32E-3E7B304807B6}" srcOrd="3" destOrd="0" presId="urn:microsoft.com/office/officeart/2017/3/layout/DropPinTimeline"/>
    <dgm:cxn modelId="{AA4B8A18-0E4C-544D-90B3-6EC7E14AA0FF}" type="presParOf" srcId="{ABCE8266-BCA0-B64C-81EA-67ECCE65480D}" destId="{8B19B96B-0F18-B646-8254-64AFB6B612EF}" srcOrd="4" destOrd="0" presId="urn:microsoft.com/office/officeart/2017/3/layout/DropPinTimeline"/>
    <dgm:cxn modelId="{24CBCEEB-7C8C-FB42-97DC-D204C5C6ADC9}" type="presParOf" srcId="{ABCE8266-BCA0-B64C-81EA-67ECCE65480D}" destId="{F722D7C7-0A6C-E548-995D-01A18708CF70}"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D96E8-3CAA-4AEF-8B9A-A79F57CC3393}"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59119D77-D416-446F-A99B-92E58EE8105E}">
      <dgm:prSet/>
      <dgm:spPr/>
      <dgm:t>
        <a:bodyPr/>
        <a:lstStyle/>
        <a:p>
          <a:pPr>
            <a:defRPr b="1"/>
          </a:pPr>
          <a:r>
            <a:rPr lang="en-US" dirty="0"/>
            <a:t>13:10 – 14:10</a:t>
          </a:r>
        </a:p>
      </dgm:t>
    </dgm:pt>
    <dgm:pt modelId="{2E8B547C-EF7D-4AB8-9F0B-8CA15D95B6B6}" type="parTrans" cxnId="{B7411AD6-6961-4FC3-8F01-17DB347E4BBF}">
      <dgm:prSet/>
      <dgm:spPr/>
      <dgm:t>
        <a:bodyPr/>
        <a:lstStyle/>
        <a:p>
          <a:endParaRPr lang="en-US"/>
        </a:p>
      </dgm:t>
    </dgm:pt>
    <dgm:pt modelId="{D5C95E41-2B5A-49AA-A318-A501DFFABD28}" type="sibTrans" cxnId="{B7411AD6-6961-4FC3-8F01-17DB347E4BBF}">
      <dgm:prSet/>
      <dgm:spPr/>
      <dgm:t>
        <a:bodyPr/>
        <a:lstStyle/>
        <a:p>
          <a:endParaRPr lang="en-US"/>
        </a:p>
      </dgm:t>
    </dgm:pt>
    <dgm:pt modelId="{AB88DF90-5FE0-46F1-AA2B-992464617042}">
      <dgm:prSet/>
      <dgm:spPr/>
      <dgm:t>
        <a:bodyPr/>
        <a:lstStyle/>
        <a:p>
          <a:r>
            <a:rPr lang="en-GB" b="0" i="0" dirty="0" err="1"/>
            <a:t>MLOps</a:t>
          </a:r>
          <a:r>
            <a:rPr lang="en-GB" b="0" i="0" dirty="0"/>
            <a:t>, RBAC roles, environments, and implementation (Mufajjul Ali/Alan Weaver)</a:t>
          </a:r>
          <a:endParaRPr lang="en-US" dirty="0"/>
        </a:p>
      </dgm:t>
    </dgm:pt>
    <dgm:pt modelId="{714556FC-2EA6-4636-9C68-B5F82BB5E854}" type="parTrans" cxnId="{0E02EE05-CBDA-4116-980A-E4FC779CE66C}">
      <dgm:prSet/>
      <dgm:spPr/>
      <dgm:t>
        <a:bodyPr/>
        <a:lstStyle/>
        <a:p>
          <a:endParaRPr lang="en-US"/>
        </a:p>
      </dgm:t>
    </dgm:pt>
    <dgm:pt modelId="{5EC874EF-51D9-4F3A-B7FE-9848387D5DD6}" type="sibTrans" cxnId="{0E02EE05-CBDA-4116-980A-E4FC779CE66C}">
      <dgm:prSet/>
      <dgm:spPr/>
      <dgm:t>
        <a:bodyPr/>
        <a:lstStyle/>
        <a:p>
          <a:endParaRPr lang="en-US"/>
        </a:p>
      </dgm:t>
    </dgm:pt>
    <dgm:pt modelId="{1C35A02D-7DA7-4440-B985-F7170B169F67}">
      <dgm:prSet/>
      <dgm:spPr/>
      <dgm:t>
        <a:bodyPr/>
        <a:lstStyle/>
        <a:p>
          <a:pPr>
            <a:defRPr b="1"/>
          </a:pPr>
          <a:r>
            <a:rPr lang="en-US" dirty="0"/>
            <a:t>14:10 – 14:40</a:t>
          </a:r>
        </a:p>
      </dgm:t>
    </dgm:pt>
    <dgm:pt modelId="{44B8D943-67E5-428A-9243-46462CE9DE2B}" type="parTrans" cxnId="{A601812F-033E-4555-BA36-7BB87A5C666B}">
      <dgm:prSet/>
      <dgm:spPr/>
      <dgm:t>
        <a:bodyPr/>
        <a:lstStyle/>
        <a:p>
          <a:endParaRPr lang="en-US"/>
        </a:p>
      </dgm:t>
    </dgm:pt>
    <dgm:pt modelId="{FFAC319B-4D18-4A5E-BA07-DA7432B9C746}" type="sibTrans" cxnId="{A601812F-033E-4555-BA36-7BB87A5C666B}">
      <dgm:prSet/>
      <dgm:spPr/>
      <dgm:t>
        <a:bodyPr/>
        <a:lstStyle/>
        <a:p>
          <a:endParaRPr lang="en-US"/>
        </a:p>
      </dgm:t>
    </dgm:pt>
    <dgm:pt modelId="{7F0D1E31-C3F2-42AE-842E-141B30F64872}">
      <dgm:prSet/>
      <dgm:spPr/>
      <dgm:t>
        <a:bodyPr/>
        <a:lstStyle/>
        <a:p>
          <a:r>
            <a:rPr lang="en-GB" b="0" i="0" dirty="0"/>
            <a:t>Inference security/monitoring (AKS endpoints, https, key, token, etc.) (Ben / </a:t>
          </a:r>
          <a:r>
            <a:rPr lang="en-GB" b="0" i="0" dirty="0" err="1"/>
            <a:t>Fatos</a:t>
          </a:r>
          <a:r>
            <a:rPr lang="en-GB" b="0" i="0" dirty="0"/>
            <a:t>)</a:t>
          </a:r>
          <a:endParaRPr lang="en-US" dirty="0"/>
        </a:p>
      </dgm:t>
    </dgm:pt>
    <dgm:pt modelId="{B4D7F1AF-689F-4E88-BBE5-957C8720A670}" type="parTrans" cxnId="{AD30AB50-DA11-42B4-8049-41BFC705B3D9}">
      <dgm:prSet/>
      <dgm:spPr/>
      <dgm:t>
        <a:bodyPr/>
        <a:lstStyle/>
        <a:p>
          <a:endParaRPr lang="en-US"/>
        </a:p>
      </dgm:t>
    </dgm:pt>
    <dgm:pt modelId="{0ADE613A-EE0C-4DCE-9868-0707EB6A42A9}" type="sibTrans" cxnId="{AD30AB50-DA11-42B4-8049-41BFC705B3D9}">
      <dgm:prSet/>
      <dgm:spPr/>
      <dgm:t>
        <a:bodyPr/>
        <a:lstStyle/>
        <a:p>
          <a:endParaRPr lang="en-US"/>
        </a:p>
      </dgm:t>
    </dgm:pt>
    <dgm:pt modelId="{2628E53E-3E5A-4ED5-A38E-C10CC3CC3F24}">
      <dgm:prSet/>
      <dgm:spPr/>
      <dgm:t>
        <a:bodyPr/>
        <a:lstStyle/>
        <a:p>
          <a:pPr>
            <a:defRPr b="1"/>
          </a:pPr>
          <a:r>
            <a:rPr lang="en-US" dirty="0"/>
            <a:t>14:50 – 16:00</a:t>
          </a:r>
        </a:p>
      </dgm:t>
    </dgm:pt>
    <dgm:pt modelId="{F0798523-074C-4741-BF32-9482F657246E}" type="parTrans" cxnId="{41DDB70E-5150-4EAA-88EE-E167E694600F}">
      <dgm:prSet/>
      <dgm:spPr/>
      <dgm:t>
        <a:bodyPr/>
        <a:lstStyle/>
        <a:p>
          <a:endParaRPr lang="en-US"/>
        </a:p>
      </dgm:t>
    </dgm:pt>
    <dgm:pt modelId="{74458C10-414D-4378-9F37-56D092D87A02}" type="sibTrans" cxnId="{41DDB70E-5150-4EAA-88EE-E167E694600F}">
      <dgm:prSet/>
      <dgm:spPr/>
      <dgm:t>
        <a:bodyPr/>
        <a:lstStyle/>
        <a:p>
          <a:endParaRPr lang="en-US"/>
        </a:p>
      </dgm:t>
    </dgm:pt>
    <dgm:pt modelId="{71ECF731-CE5F-48D6-AAFF-FFC8824906CB}">
      <dgm:prSet/>
      <dgm:spPr/>
      <dgm:t>
        <a:bodyPr/>
        <a:lstStyle/>
        <a:p>
          <a:r>
            <a:rPr lang="en-GB" b="0" i="0" dirty="0"/>
            <a:t>Model Governance (Ethical AI, Fair learn, Data drift) (Alessandro </a:t>
          </a:r>
          <a:r>
            <a:rPr lang="en-GB" b="0" i="0" dirty="0" err="1"/>
            <a:t>Recino</a:t>
          </a:r>
          <a:r>
            <a:rPr lang="en-GB" b="0" i="0" dirty="0"/>
            <a:t>/Alan Weaver)</a:t>
          </a:r>
          <a:endParaRPr lang="en-US" dirty="0"/>
        </a:p>
      </dgm:t>
    </dgm:pt>
    <dgm:pt modelId="{D4560D27-1F2A-4EE9-A73A-1C034D6D253D}" type="parTrans" cxnId="{791B38A0-9D98-435B-8EC7-BD15AA3B93E9}">
      <dgm:prSet/>
      <dgm:spPr/>
      <dgm:t>
        <a:bodyPr/>
        <a:lstStyle/>
        <a:p>
          <a:endParaRPr lang="en-US"/>
        </a:p>
      </dgm:t>
    </dgm:pt>
    <dgm:pt modelId="{5D394715-5FBB-45FA-B374-DFDF1B9080C2}" type="sibTrans" cxnId="{791B38A0-9D98-435B-8EC7-BD15AA3B93E9}">
      <dgm:prSet/>
      <dgm:spPr/>
      <dgm:t>
        <a:bodyPr/>
        <a:lstStyle/>
        <a:p>
          <a:endParaRPr lang="en-US"/>
        </a:p>
      </dgm:t>
    </dgm:pt>
    <dgm:pt modelId="{33EAF442-0338-4B2A-B16F-AD7A8F9909B2}">
      <dgm:prSet/>
      <dgm:spPr/>
      <dgm:t>
        <a:bodyPr/>
        <a:lstStyle/>
        <a:p>
          <a:pPr>
            <a:defRPr b="1"/>
          </a:pPr>
          <a:r>
            <a:rPr lang="en-US"/>
            <a:t>16:00 – 16:30</a:t>
          </a:r>
        </a:p>
      </dgm:t>
    </dgm:pt>
    <dgm:pt modelId="{C42D0592-802C-4D5D-9364-BFA68B233DB7}" type="parTrans" cxnId="{286788DD-E0D7-4EC2-887F-0D02F65C5908}">
      <dgm:prSet/>
      <dgm:spPr/>
      <dgm:t>
        <a:bodyPr/>
        <a:lstStyle/>
        <a:p>
          <a:endParaRPr lang="en-US"/>
        </a:p>
      </dgm:t>
    </dgm:pt>
    <dgm:pt modelId="{4AB6AF58-3481-418E-9A11-0FFEA731298D}" type="sibTrans" cxnId="{286788DD-E0D7-4EC2-887F-0D02F65C5908}">
      <dgm:prSet/>
      <dgm:spPr/>
      <dgm:t>
        <a:bodyPr/>
        <a:lstStyle/>
        <a:p>
          <a:endParaRPr lang="en-US"/>
        </a:p>
      </dgm:t>
    </dgm:pt>
    <dgm:pt modelId="{7A0BF58C-13D1-4721-9E77-AA95DC3D6B6A}">
      <dgm:prSet/>
      <dgm:spPr/>
      <dgm:t>
        <a:bodyPr/>
        <a:lstStyle/>
        <a:p>
          <a:r>
            <a:rPr lang="en-US" dirty="0"/>
            <a:t>PG session (FAQ and Features)</a:t>
          </a:r>
        </a:p>
        <a:p>
          <a:r>
            <a:rPr lang="en-US" dirty="0"/>
            <a:t>(Aashish </a:t>
          </a:r>
          <a:r>
            <a:rPr lang="en-US" dirty="0" err="1"/>
            <a:t>Bhateja</a:t>
          </a:r>
          <a:r>
            <a:rPr lang="en-US" dirty="0"/>
            <a:t> / </a:t>
          </a:r>
          <a:r>
            <a:rPr lang="en-US" dirty="0" err="1"/>
            <a:t>Jumpei</a:t>
          </a:r>
          <a:r>
            <a:rPr lang="en-US" dirty="0"/>
            <a:t> </a:t>
          </a:r>
          <a:r>
            <a:rPr lang="en-US" dirty="0" err="1"/>
            <a:t>Hirono</a:t>
          </a:r>
          <a:r>
            <a:rPr lang="en-US" dirty="0"/>
            <a:t>)</a:t>
          </a:r>
        </a:p>
        <a:p>
          <a:endParaRPr lang="en-US" dirty="0"/>
        </a:p>
      </dgm:t>
    </dgm:pt>
    <dgm:pt modelId="{F2932ABA-E031-43DF-8710-85A695316213}" type="parTrans" cxnId="{B8D2D739-DF67-45CE-9B35-25FD8BCBF277}">
      <dgm:prSet/>
      <dgm:spPr/>
      <dgm:t>
        <a:bodyPr/>
        <a:lstStyle/>
        <a:p>
          <a:endParaRPr lang="en-US"/>
        </a:p>
      </dgm:t>
    </dgm:pt>
    <dgm:pt modelId="{720E0943-4741-4B68-A5C4-4BACCE5CD13A}" type="sibTrans" cxnId="{B8D2D739-DF67-45CE-9B35-25FD8BCBF277}">
      <dgm:prSet/>
      <dgm:spPr/>
      <dgm:t>
        <a:bodyPr/>
        <a:lstStyle/>
        <a:p>
          <a:endParaRPr lang="en-US"/>
        </a:p>
      </dgm:t>
    </dgm:pt>
    <dgm:pt modelId="{0F8147D2-EC3D-4E1C-8764-01B65D01BCD9}">
      <dgm:prSet/>
      <dgm:spPr/>
      <dgm:t>
        <a:bodyPr/>
        <a:lstStyle/>
        <a:p>
          <a:pPr>
            <a:defRPr b="1"/>
          </a:pPr>
          <a:r>
            <a:rPr lang="en-US"/>
            <a:t>16:30</a:t>
          </a:r>
        </a:p>
      </dgm:t>
    </dgm:pt>
    <dgm:pt modelId="{300E9671-2470-4AB7-9414-0D6483EE0B3D}" type="parTrans" cxnId="{E2A30802-4DDB-4234-B1B8-179022F51B42}">
      <dgm:prSet/>
      <dgm:spPr/>
      <dgm:t>
        <a:bodyPr/>
        <a:lstStyle/>
        <a:p>
          <a:endParaRPr lang="en-US"/>
        </a:p>
      </dgm:t>
    </dgm:pt>
    <dgm:pt modelId="{7D7BB485-DF32-4BAE-ADC5-F17384A20895}" type="sibTrans" cxnId="{E2A30802-4DDB-4234-B1B8-179022F51B42}">
      <dgm:prSet/>
      <dgm:spPr/>
      <dgm:t>
        <a:bodyPr/>
        <a:lstStyle/>
        <a:p>
          <a:endParaRPr lang="en-US"/>
        </a:p>
      </dgm:t>
    </dgm:pt>
    <dgm:pt modelId="{3AD830EF-A11B-42FD-AE9F-D39B26579202}">
      <dgm:prSet/>
      <dgm:spPr/>
      <dgm:t>
        <a:bodyPr/>
        <a:lstStyle/>
        <a:p>
          <a:r>
            <a:rPr lang="en-US"/>
            <a:t>summary and close</a:t>
          </a:r>
        </a:p>
      </dgm:t>
    </dgm:pt>
    <dgm:pt modelId="{A8D916FF-FAFF-4BA4-963A-D15AAC571500}" type="parTrans" cxnId="{BB926F97-D38F-4741-BE86-B197C380AF01}">
      <dgm:prSet/>
      <dgm:spPr/>
      <dgm:t>
        <a:bodyPr/>
        <a:lstStyle/>
        <a:p>
          <a:endParaRPr lang="en-US"/>
        </a:p>
      </dgm:t>
    </dgm:pt>
    <dgm:pt modelId="{211B5FC2-C1C3-4B6F-A68C-5DCE4CF506A7}" type="sibTrans" cxnId="{BB926F97-D38F-4741-BE86-B197C380AF01}">
      <dgm:prSet/>
      <dgm:spPr/>
      <dgm:t>
        <a:bodyPr/>
        <a:lstStyle/>
        <a:p>
          <a:endParaRPr lang="en-US"/>
        </a:p>
      </dgm:t>
    </dgm:pt>
    <dgm:pt modelId="{C84EA4A3-E8A6-C047-9F8A-48AC66167973}">
      <dgm:prSet/>
      <dgm:spPr/>
      <dgm:t>
        <a:bodyPr/>
        <a:lstStyle/>
        <a:p>
          <a:pPr>
            <a:defRPr b="1"/>
          </a:pPr>
          <a:r>
            <a:rPr lang="en-US" dirty="0"/>
            <a:t>14:40 - 14:50  Coffee Break</a:t>
          </a:r>
        </a:p>
      </dgm:t>
    </dgm:pt>
    <dgm:pt modelId="{AF6A1D96-BB58-514C-B6DE-A47CC4B51455}" type="parTrans" cxnId="{4E1A6822-8C2C-A440-9844-CDADF62BBBC3}">
      <dgm:prSet/>
      <dgm:spPr/>
      <dgm:t>
        <a:bodyPr/>
        <a:lstStyle/>
        <a:p>
          <a:endParaRPr lang="en-GB"/>
        </a:p>
      </dgm:t>
    </dgm:pt>
    <dgm:pt modelId="{6B36D716-97E0-AE43-BE4F-3ADB39CB9977}" type="sibTrans" cxnId="{4E1A6822-8C2C-A440-9844-CDADF62BBBC3}">
      <dgm:prSet/>
      <dgm:spPr/>
      <dgm:t>
        <a:bodyPr/>
        <a:lstStyle/>
        <a:p>
          <a:endParaRPr lang="en-GB"/>
        </a:p>
      </dgm:t>
    </dgm:pt>
    <dgm:pt modelId="{7096DC28-2F36-B542-BAF0-62FA70FEEC50}" type="pres">
      <dgm:prSet presAssocID="{BE1D96E8-3CAA-4AEF-8B9A-A79F57CC3393}" presName="root" presStyleCnt="0">
        <dgm:presLayoutVars>
          <dgm:chMax/>
          <dgm:chPref/>
          <dgm:animLvl val="lvl"/>
        </dgm:presLayoutVars>
      </dgm:prSet>
      <dgm:spPr/>
    </dgm:pt>
    <dgm:pt modelId="{BE1C7A38-5284-9F4C-8CE5-3C1AE4D2E234}" type="pres">
      <dgm:prSet presAssocID="{BE1D96E8-3CAA-4AEF-8B9A-A79F57CC3393}" presName="divider" presStyleLbl="fgAcc1" presStyleIdx="0" presStyleCnt="7"/>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25142EA8-A444-674A-A4F7-D9A75DDC2EFB}" type="pres">
      <dgm:prSet presAssocID="{BE1D96E8-3CAA-4AEF-8B9A-A79F57CC3393}" presName="nodes" presStyleCnt="0">
        <dgm:presLayoutVars>
          <dgm:chMax/>
          <dgm:chPref/>
          <dgm:animLvl val="lvl"/>
        </dgm:presLayoutVars>
      </dgm:prSet>
      <dgm:spPr/>
    </dgm:pt>
    <dgm:pt modelId="{8C29D277-60F2-5641-8252-411B46DBDA22}" type="pres">
      <dgm:prSet presAssocID="{59119D77-D416-446F-A99B-92E58EE8105E}" presName="composite" presStyleCnt="0"/>
      <dgm:spPr/>
    </dgm:pt>
    <dgm:pt modelId="{D84056A9-5B17-1B48-BF65-55CDBB2588AB}" type="pres">
      <dgm:prSet presAssocID="{59119D77-D416-446F-A99B-92E58EE8105E}" presName="ConnectorPoint" presStyleLbl="lnNode1" presStyleIdx="0" presStyleCnt="6"/>
      <dgm:spPr>
        <a:solidFill>
          <a:schemeClr val="accent2">
            <a:hueOff val="230261"/>
            <a:satOff val="-1585"/>
            <a:lumOff val="7412"/>
            <a:alphaOff val="0"/>
          </a:schemeClr>
        </a:solidFill>
        <a:ln w="6350" cap="flat" cmpd="sng" algn="ctr">
          <a:solidFill>
            <a:schemeClr val="lt1">
              <a:hueOff val="0"/>
              <a:satOff val="0"/>
              <a:lumOff val="0"/>
              <a:alphaOff val="0"/>
            </a:schemeClr>
          </a:solidFill>
          <a:prstDash val="solid"/>
          <a:miter lim="800000"/>
        </a:ln>
        <a:effectLst/>
      </dgm:spPr>
    </dgm:pt>
    <dgm:pt modelId="{9307E4A7-07DA-844A-AC51-EFFC3ADAAC5A}" type="pres">
      <dgm:prSet presAssocID="{59119D77-D416-446F-A99B-92E58EE8105E}" presName="DropPinPlaceHolder" presStyleCnt="0"/>
      <dgm:spPr/>
    </dgm:pt>
    <dgm:pt modelId="{9D8EBA4E-FF54-474B-AC3C-D62E98789D0A}" type="pres">
      <dgm:prSet presAssocID="{59119D77-D416-446F-A99B-92E58EE8105E}" presName="DropPin" presStyleLbl="alignNode1" presStyleIdx="0" presStyleCnt="6"/>
      <dgm:spPr/>
    </dgm:pt>
    <dgm:pt modelId="{18ED79A2-DBDB-3A45-98DD-515A1D760C31}" type="pres">
      <dgm:prSet presAssocID="{59119D77-D416-446F-A99B-92E58EE8105E}" presName="Ellipse" presStyleLbl="fgAcc1" presStyleIdx="1" presStyleCnt="7"/>
      <dgm:spPr>
        <a:solidFill>
          <a:schemeClr val="lt1">
            <a:alpha val="90000"/>
            <a:hueOff val="0"/>
            <a:satOff val="0"/>
            <a:lumOff val="0"/>
            <a:alphaOff val="0"/>
          </a:schemeClr>
        </a:solidFill>
        <a:ln w="12700" cap="flat" cmpd="sng" algn="ctr">
          <a:noFill/>
          <a:prstDash val="solid"/>
          <a:miter lim="800000"/>
        </a:ln>
        <a:effectLst/>
      </dgm:spPr>
    </dgm:pt>
    <dgm:pt modelId="{C1C85CB6-52C9-1948-97CB-206AE25DC7E8}" type="pres">
      <dgm:prSet presAssocID="{59119D77-D416-446F-A99B-92E58EE8105E}" presName="L2TextContainer" presStyleLbl="revTx" presStyleIdx="0" presStyleCnt="12">
        <dgm:presLayoutVars>
          <dgm:bulletEnabled val="1"/>
        </dgm:presLayoutVars>
      </dgm:prSet>
      <dgm:spPr/>
    </dgm:pt>
    <dgm:pt modelId="{04250BF1-F4A3-E740-9475-DD2360DAAC60}" type="pres">
      <dgm:prSet presAssocID="{59119D77-D416-446F-A99B-92E58EE8105E}" presName="L1TextContainer" presStyleLbl="revTx" presStyleIdx="1" presStyleCnt="12">
        <dgm:presLayoutVars>
          <dgm:chMax val="1"/>
          <dgm:chPref val="1"/>
          <dgm:bulletEnabled val="1"/>
        </dgm:presLayoutVars>
      </dgm:prSet>
      <dgm:spPr/>
    </dgm:pt>
    <dgm:pt modelId="{9B17A2F3-1CFE-A74D-9AB8-A03770146AE4}" type="pres">
      <dgm:prSet presAssocID="{59119D77-D416-446F-A99B-92E58EE8105E}" presName="ConnectLine" presStyleLbl="sibTrans1D1" presStyleIdx="0" presStyleCnt="6"/>
      <dgm:spPr>
        <a:noFill/>
        <a:ln w="12700" cap="flat" cmpd="sng" algn="ctr">
          <a:solidFill>
            <a:schemeClr val="accent2">
              <a:hueOff val="230261"/>
              <a:satOff val="-1585"/>
              <a:lumOff val="7412"/>
              <a:alphaOff val="0"/>
            </a:schemeClr>
          </a:solidFill>
          <a:prstDash val="dash"/>
          <a:miter lim="800000"/>
        </a:ln>
        <a:effectLst/>
      </dgm:spPr>
    </dgm:pt>
    <dgm:pt modelId="{2D736804-47E3-F84A-98C5-ECB70368320D}" type="pres">
      <dgm:prSet presAssocID="{59119D77-D416-446F-A99B-92E58EE8105E}" presName="EmptyPlaceHolder" presStyleCnt="0"/>
      <dgm:spPr/>
    </dgm:pt>
    <dgm:pt modelId="{262B6F70-95E6-3C43-9C34-05C36D54E841}" type="pres">
      <dgm:prSet presAssocID="{D5C95E41-2B5A-49AA-A318-A501DFFABD28}" presName="spaceBetweenRectangles" presStyleCnt="0"/>
      <dgm:spPr/>
    </dgm:pt>
    <dgm:pt modelId="{CF4AF07F-1FF7-4346-AF60-77E93BBB01CB}" type="pres">
      <dgm:prSet presAssocID="{1C35A02D-7DA7-4440-B985-F7170B169F67}" presName="composite" presStyleCnt="0"/>
      <dgm:spPr/>
    </dgm:pt>
    <dgm:pt modelId="{68AE6635-3459-B34C-A90B-F468F4739F4F}" type="pres">
      <dgm:prSet presAssocID="{1C35A02D-7DA7-4440-B985-F7170B169F67}" presName="ConnectorPoint" presStyleLbl="lnNode1" presStyleIdx="1" presStyleCnt="6"/>
      <dgm:spPr>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gm:spPr>
    </dgm:pt>
    <dgm:pt modelId="{81E3E91A-8BD8-F249-B8FE-B6F4864C8113}" type="pres">
      <dgm:prSet presAssocID="{1C35A02D-7DA7-4440-B985-F7170B169F67}" presName="DropPinPlaceHolder" presStyleCnt="0"/>
      <dgm:spPr/>
    </dgm:pt>
    <dgm:pt modelId="{DE269497-4F32-E84D-84C1-67B053DFF032}" type="pres">
      <dgm:prSet presAssocID="{1C35A02D-7DA7-4440-B985-F7170B169F67}" presName="DropPin" presStyleLbl="alignNode1" presStyleIdx="1" presStyleCnt="6"/>
      <dgm:spPr/>
    </dgm:pt>
    <dgm:pt modelId="{933DF9FE-CA98-F049-8422-C0B070536065}" type="pres">
      <dgm:prSet presAssocID="{1C35A02D-7DA7-4440-B985-F7170B169F67}" presName="Ellipse" presStyleLbl="fgAcc1" presStyleIdx="2" presStyleCnt="7"/>
      <dgm:spPr>
        <a:solidFill>
          <a:schemeClr val="lt1">
            <a:alpha val="90000"/>
            <a:hueOff val="0"/>
            <a:satOff val="0"/>
            <a:lumOff val="0"/>
            <a:alphaOff val="0"/>
          </a:schemeClr>
        </a:solidFill>
        <a:ln w="12700" cap="flat" cmpd="sng" algn="ctr">
          <a:noFill/>
          <a:prstDash val="solid"/>
          <a:miter lim="800000"/>
        </a:ln>
        <a:effectLst/>
      </dgm:spPr>
    </dgm:pt>
    <dgm:pt modelId="{CB682020-C641-404F-AB82-274A51F61E26}" type="pres">
      <dgm:prSet presAssocID="{1C35A02D-7DA7-4440-B985-F7170B169F67}" presName="L2TextContainer" presStyleLbl="revTx" presStyleIdx="2" presStyleCnt="12">
        <dgm:presLayoutVars>
          <dgm:bulletEnabled val="1"/>
        </dgm:presLayoutVars>
      </dgm:prSet>
      <dgm:spPr/>
    </dgm:pt>
    <dgm:pt modelId="{C5BEFC91-2778-E147-BB96-692BB5C930C1}" type="pres">
      <dgm:prSet presAssocID="{1C35A02D-7DA7-4440-B985-F7170B169F67}" presName="L1TextContainer" presStyleLbl="revTx" presStyleIdx="3" presStyleCnt="12">
        <dgm:presLayoutVars>
          <dgm:chMax val="1"/>
          <dgm:chPref val="1"/>
          <dgm:bulletEnabled val="1"/>
        </dgm:presLayoutVars>
      </dgm:prSet>
      <dgm:spPr/>
    </dgm:pt>
    <dgm:pt modelId="{B8089A28-87BC-844A-BAB4-2A99C7416C34}" type="pres">
      <dgm:prSet presAssocID="{1C35A02D-7DA7-4440-B985-F7170B169F67}" presName="ConnectLine" presStyleLbl="sibTrans1D1" presStyleIdx="1" presStyleCnt="6"/>
      <dgm:spPr>
        <a:noFill/>
        <a:ln w="12700" cap="flat" cmpd="sng" algn="ctr">
          <a:solidFill>
            <a:schemeClr val="accent2">
              <a:hueOff val="460521"/>
              <a:satOff val="-3170"/>
              <a:lumOff val="14824"/>
              <a:alphaOff val="0"/>
            </a:schemeClr>
          </a:solidFill>
          <a:prstDash val="dash"/>
          <a:miter lim="800000"/>
        </a:ln>
        <a:effectLst/>
      </dgm:spPr>
    </dgm:pt>
    <dgm:pt modelId="{1AACFD83-5134-1A40-B20A-D6F2D2DBC331}" type="pres">
      <dgm:prSet presAssocID="{1C35A02D-7DA7-4440-B985-F7170B169F67}" presName="EmptyPlaceHolder" presStyleCnt="0"/>
      <dgm:spPr/>
    </dgm:pt>
    <dgm:pt modelId="{AA0BEFD4-5B2C-FC4A-AB82-F8F8C6C424C9}" type="pres">
      <dgm:prSet presAssocID="{FFAC319B-4D18-4A5E-BA07-DA7432B9C746}" presName="spaceBetweenRectangles" presStyleCnt="0"/>
      <dgm:spPr/>
    </dgm:pt>
    <dgm:pt modelId="{7B4ADE33-1C03-EB46-9E85-21FF49D511BC}" type="pres">
      <dgm:prSet presAssocID="{C84EA4A3-E8A6-C047-9F8A-48AC66167973}" presName="composite" presStyleCnt="0"/>
      <dgm:spPr/>
    </dgm:pt>
    <dgm:pt modelId="{D8DA2D51-213E-014E-B3DE-A402240EBBD5}" type="pres">
      <dgm:prSet presAssocID="{C84EA4A3-E8A6-C047-9F8A-48AC66167973}" presName="ConnectorPoint" presStyleLbl="lnNode1" presStyleIdx="2" presStyleCnt="6"/>
      <dgm:spPr>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gm:spPr>
    </dgm:pt>
    <dgm:pt modelId="{262B2E91-5475-5547-B286-D28A68B7BE02}" type="pres">
      <dgm:prSet presAssocID="{C84EA4A3-E8A6-C047-9F8A-48AC66167973}" presName="DropPinPlaceHolder" presStyleCnt="0"/>
      <dgm:spPr/>
    </dgm:pt>
    <dgm:pt modelId="{21C2FD01-BE7C-2A4D-9104-6A5EEC20A7FE}" type="pres">
      <dgm:prSet presAssocID="{C84EA4A3-E8A6-C047-9F8A-48AC66167973}" presName="DropPin" presStyleLbl="alignNode1" presStyleIdx="2" presStyleCnt="6"/>
      <dgm:spPr/>
    </dgm:pt>
    <dgm:pt modelId="{F06FC0BD-A77E-384D-8E04-C86C2232AD79}" type="pres">
      <dgm:prSet presAssocID="{C84EA4A3-E8A6-C047-9F8A-48AC66167973}" presName="Ellipse" presStyleLbl="fgAcc1" presStyleIdx="3" presStyleCnt="7"/>
      <dgm:spPr>
        <a:solidFill>
          <a:schemeClr val="lt1">
            <a:alpha val="90000"/>
            <a:hueOff val="0"/>
            <a:satOff val="0"/>
            <a:lumOff val="0"/>
            <a:alphaOff val="0"/>
          </a:schemeClr>
        </a:solidFill>
        <a:ln w="12700" cap="flat" cmpd="sng" algn="ctr">
          <a:noFill/>
          <a:prstDash val="solid"/>
          <a:miter lim="800000"/>
        </a:ln>
        <a:effectLst/>
      </dgm:spPr>
    </dgm:pt>
    <dgm:pt modelId="{7B443548-3CED-7444-A201-D6610B887505}" type="pres">
      <dgm:prSet presAssocID="{C84EA4A3-E8A6-C047-9F8A-48AC66167973}" presName="L2TextContainer" presStyleLbl="revTx" presStyleIdx="4" presStyleCnt="12">
        <dgm:presLayoutVars>
          <dgm:bulletEnabled val="1"/>
        </dgm:presLayoutVars>
      </dgm:prSet>
      <dgm:spPr/>
    </dgm:pt>
    <dgm:pt modelId="{003E6E73-6033-A04A-B848-A7F482DB48CC}" type="pres">
      <dgm:prSet presAssocID="{C84EA4A3-E8A6-C047-9F8A-48AC66167973}" presName="L1TextContainer" presStyleLbl="revTx" presStyleIdx="5" presStyleCnt="12">
        <dgm:presLayoutVars>
          <dgm:chMax val="1"/>
          <dgm:chPref val="1"/>
          <dgm:bulletEnabled val="1"/>
        </dgm:presLayoutVars>
      </dgm:prSet>
      <dgm:spPr/>
    </dgm:pt>
    <dgm:pt modelId="{B405ABF7-FD08-FF49-BDCE-5E3A642AC885}" type="pres">
      <dgm:prSet presAssocID="{C84EA4A3-E8A6-C047-9F8A-48AC66167973}" presName="ConnectLine" presStyleLbl="sibTrans1D1" presStyleIdx="2" presStyleCnt="6"/>
      <dgm:spPr>
        <a:noFill/>
        <a:ln w="12700" cap="flat" cmpd="sng" algn="ctr">
          <a:solidFill>
            <a:schemeClr val="accent2">
              <a:hueOff val="460521"/>
              <a:satOff val="-3170"/>
              <a:lumOff val="14824"/>
              <a:alphaOff val="0"/>
            </a:schemeClr>
          </a:solidFill>
          <a:prstDash val="dash"/>
          <a:miter lim="800000"/>
        </a:ln>
        <a:effectLst/>
      </dgm:spPr>
    </dgm:pt>
    <dgm:pt modelId="{38CC4259-AA03-3E4A-ABF2-73B60647C3AC}" type="pres">
      <dgm:prSet presAssocID="{C84EA4A3-E8A6-C047-9F8A-48AC66167973}" presName="EmptyPlaceHolder" presStyleCnt="0"/>
      <dgm:spPr/>
    </dgm:pt>
    <dgm:pt modelId="{DFE216CC-8AB6-F54F-8D75-748CE245A6BE}" type="pres">
      <dgm:prSet presAssocID="{6B36D716-97E0-AE43-BE4F-3ADB39CB9977}" presName="spaceBetweenRectangles" presStyleCnt="0"/>
      <dgm:spPr/>
    </dgm:pt>
    <dgm:pt modelId="{EFEFF70A-7988-4840-ACD7-66B775B907E1}" type="pres">
      <dgm:prSet presAssocID="{2628E53E-3E5A-4ED5-A38E-C10CC3CC3F24}" presName="composite" presStyleCnt="0"/>
      <dgm:spPr/>
    </dgm:pt>
    <dgm:pt modelId="{6658F20F-6CF9-D647-8F0B-7212018A303C}" type="pres">
      <dgm:prSet presAssocID="{2628E53E-3E5A-4ED5-A38E-C10CC3CC3F24}" presName="ConnectorPoint" presStyleLbl="lnNode1" presStyleIdx="3" presStyleCnt="6"/>
      <dgm:spPr>
        <a:solidFill>
          <a:schemeClr val="accent2">
            <a:hueOff val="690782"/>
            <a:satOff val="-4754"/>
            <a:lumOff val="22235"/>
            <a:alphaOff val="0"/>
          </a:schemeClr>
        </a:solidFill>
        <a:ln w="6350" cap="flat" cmpd="sng" algn="ctr">
          <a:solidFill>
            <a:schemeClr val="lt1">
              <a:hueOff val="0"/>
              <a:satOff val="0"/>
              <a:lumOff val="0"/>
              <a:alphaOff val="0"/>
            </a:schemeClr>
          </a:solidFill>
          <a:prstDash val="solid"/>
          <a:miter lim="800000"/>
        </a:ln>
        <a:effectLst/>
      </dgm:spPr>
    </dgm:pt>
    <dgm:pt modelId="{7D2E2BBC-0994-DF41-A32D-420C3690F937}" type="pres">
      <dgm:prSet presAssocID="{2628E53E-3E5A-4ED5-A38E-C10CC3CC3F24}" presName="DropPinPlaceHolder" presStyleCnt="0"/>
      <dgm:spPr/>
    </dgm:pt>
    <dgm:pt modelId="{49165A64-B0EA-7844-AF33-C739F33AE48B}" type="pres">
      <dgm:prSet presAssocID="{2628E53E-3E5A-4ED5-A38E-C10CC3CC3F24}" presName="DropPin" presStyleLbl="alignNode1" presStyleIdx="3" presStyleCnt="6"/>
      <dgm:spPr/>
    </dgm:pt>
    <dgm:pt modelId="{08BF0525-208D-D941-ABD1-F11355776D3A}" type="pres">
      <dgm:prSet presAssocID="{2628E53E-3E5A-4ED5-A38E-C10CC3CC3F24}" presName="Ellipse"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3B690C7E-4C31-1349-B6AF-DB53590689AC}" type="pres">
      <dgm:prSet presAssocID="{2628E53E-3E5A-4ED5-A38E-C10CC3CC3F24}" presName="L2TextContainer" presStyleLbl="revTx" presStyleIdx="6" presStyleCnt="12">
        <dgm:presLayoutVars>
          <dgm:bulletEnabled val="1"/>
        </dgm:presLayoutVars>
      </dgm:prSet>
      <dgm:spPr/>
    </dgm:pt>
    <dgm:pt modelId="{EF57155C-3F3A-A240-BD16-DB20F775564F}" type="pres">
      <dgm:prSet presAssocID="{2628E53E-3E5A-4ED5-A38E-C10CC3CC3F24}" presName="L1TextContainer" presStyleLbl="revTx" presStyleIdx="7" presStyleCnt="12">
        <dgm:presLayoutVars>
          <dgm:chMax val="1"/>
          <dgm:chPref val="1"/>
          <dgm:bulletEnabled val="1"/>
        </dgm:presLayoutVars>
      </dgm:prSet>
      <dgm:spPr/>
    </dgm:pt>
    <dgm:pt modelId="{0A1CEA42-BEAD-C847-815E-86FB5138804D}" type="pres">
      <dgm:prSet presAssocID="{2628E53E-3E5A-4ED5-A38E-C10CC3CC3F24}" presName="ConnectLine" presStyleLbl="sibTrans1D1" presStyleIdx="3" presStyleCnt="6"/>
      <dgm:spPr>
        <a:noFill/>
        <a:ln w="12700" cap="flat" cmpd="sng" algn="ctr">
          <a:solidFill>
            <a:schemeClr val="accent2">
              <a:hueOff val="690782"/>
              <a:satOff val="-4754"/>
              <a:lumOff val="22235"/>
              <a:alphaOff val="0"/>
            </a:schemeClr>
          </a:solidFill>
          <a:prstDash val="dash"/>
          <a:miter lim="800000"/>
        </a:ln>
        <a:effectLst/>
      </dgm:spPr>
    </dgm:pt>
    <dgm:pt modelId="{5E4249C0-A8CE-6A42-93C5-AE2D02A7F3D0}" type="pres">
      <dgm:prSet presAssocID="{2628E53E-3E5A-4ED5-A38E-C10CC3CC3F24}" presName="EmptyPlaceHolder" presStyleCnt="0"/>
      <dgm:spPr/>
    </dgm:pt>
    <dgm:pt modelId="{FB8C7403-DAA0-A84F-B899-E6DFF990E021}" type="pres">
      <dgm:prSet presAssocID="{74458C10-414D-4378-9F37-56D092D87A02}" presName="spaceBetweenRectangles" presStyleCnt="0"/>
      <dgm:spPr/>
    </dgm:pt>
    <dgm:pt modelId="{DFBC6C31-9479-6549-A525-BB903AE8A1F0}" type="pres">
      <dgm:prSet presAssocID="{33EAF442-0338-4B2A-B16F-AD7A8F9909B2}" presName="composite" presStyleCnt="0"/>
      <dgm:spPr/>
    </dgm:pt>
    <dgm:pt modelId="{C43DA2DF-4EDD-3449-859A-947794EFBDC6}" type="pres">
      <dgm:prSet presAssocID="{33EAF442-0338-4B2A-B16F-AD7A8F9909B2}" presName="ConnectorPoint" presStyleLbl="lnNode1" presStyleIdx="4" presStyleCnt="6"/>
      <dgm:spPr>
        <a:solidFill>
          <a:schemeClr val="accent2">
            <a:hueOff val="921042"/>
            <a:satOff val="-6339"/>
            <a:lumOff val="29647"/>
            <a:alphaOff val="0"/>
          </a:schemeClr>
        </a:solidFill>
        <a:ln w="6350" cap="flat" cmpd="sng" algn="ctr">
          <a:solidFill>
            <a:schemeClr val="lt1">
              <a:hueOff val="0"/>
              <a:satOff val="0"/>
              <a:lumOff val="0"/>
              <a:alphaOff val="0"/>
            </a:schemeClr>
          </a:solidFill>
          <a:prstDash val="solid"/>
          <a:miter lim="800000"/>
        </a:ln>
        <a:effectLst/>
      </dgm:spPr>
    </dgm:pt>
    <dgm:pt modelId="{63B913CB-5681-5E4F-AFF4-D179FAEB29BE}" type="pres">
      <dgm:prSet presAssocID="{33EAF442-0338-4B2A-B16F-AD7A8F9909B2}" presName="DropPinPlaceHolder" presStyleCnt="0"/>
      <dgm:spPr/>
    </dgm:pt>
    <dgm:pt modelId="{B99878CD-03FC-2943-9A04-4CD810090F94}" type="pres">
      <dgm:prSet presAssocID="{33EAF442-0338-4B2A-B16F-AD7A8F9909B2}" presName="DropPin" presStyleLbl="alignNode1" presStyleIdx="4" presStyleCnt="6"/>
      <dgm:spPr/>
    </dgm:pt>
    <dgm:pt modelId="{3AA5F0D0-DC15-1A4A-9B46-0F5EEA9DC32B}" type="pres">
      <dgm:prSet presAssocID="{33EAF442-0338-4B2A-B16F-AD7A8F9909B2}" presName="Ellipse" presStyleLbl="fgAcc1" presStyleIdx="5" presStyleCnt="7"/>
      <dgm:spPr>
        <a:solidFill>
          <a:schemeClr val="lt1">
            <a:alpha val="90000"/>
            <a:hueOff val="0"/>
            <a:satOff val="0"/>
            <a:lumOff val="0"/>
            <a:alphaOff val="0"/>
          </a:schemeClr>
        </a:solidFill>
        <a:ln w="12700" cap="flat" cmpd="sng" algn="ctr">
          <a:noFill/>
          <a:prstDash val="solid"/>
          <a:miter lim="800000"/>
        </a:ln>
        <a:effectLst/>
      </dgm:spPr>
    </dgm:pt>
    <dgm:pt modelId="{F747B581-4FC1-2B44-93C9-53110FFF5ED3}" type="pres">
      <dgm:prSet presAssocID="{33EAF442-0338-4B2A-B16F-AD7A8F9909B2}" presName="L2TextContainer" presStyleLbl="revTx" presStyleIdx="8" presStyleCnt="12">
        <dgm:presLayoutVars>
          <dgm:bulletEnabled val="1"/>
        </dgm:presLayoutVars>
      </dgm:prSet>
      <dgm:spPr/>
    </dgm:pt>
    <dgm:pt modelId="{50989ECF-C1D8-614E-8E52-7A9E90AE14E1}" type="pres">
      <dgm:prSet presAssocID="{33EAF442-0338-4B2A-B16F-AD7A8F9909B2}" presName="L1TextContainer" presStyleLbl="revTx" presStyleIdx="9" presStyleCnt="12">
        <dgm:presLayoutVars>
          <dgm:chMax val="1"/>
          <dgm:chPref val="1"/>
          <dgm:bulletEnabled val="1"/>
        </dgm:presLayoutVars>
      </dgm:prSet>
      <dgm:spPr/>
    </dgm:pt>
    <dgm:pt modelId="{71B20628-02D7-964D-A1E0-4CCEA17A951B}" type="pres">
      <dgm:prSet presAssocID="{33EAF442-0338-4B2A-B16F-AD7A8F9909B2}" presName="ConnectLine" presStyleLbl="sibTrans1D1" presStyleIdx="4" presStyleCnt="6"/>
      <dgm:spPr>
        <a:noFill/>
        <a:ln w="12700" cap="flat" cmpd="sng" algn="ctr">
          <a:solidFill>
            <a:schemeClr val="accent2">
              <a:hueOff val="921042"/>
              <a:satOff val="-6339"/>
              <a:lumOff val="29647"/>
              <a:alphaOff val="0"/>
            </a:schemeClr>
          </a:solidFill>
          <a:prstDash val="dash"/>
          <a:miter lim="800000"/>
        </a:ln>
        <a:effectLst/>
      </dgm:spPr>
    </dgm:pt>
    <dgm:pt modelId="{403A17C7-3358-E140-BEB2-74A6DEBFD658}" type="pres">
      <dgm:prSet presAssocID="{33EAF442-0338-4B2A-B16F-AD7A8F9909B2}" presName="EmptyPlaceHolder" presStyleCnt="0"/>
      <dgm:spPr/>
    </dgm:pt>
    <dgm:pt modelId="{87CB85C8-5C3D-6F45-B590-30DF88975B9C}" type="pres">
      <dgm:prSet presAssocID="{4AB6AF58-3481-418E-9A11-0FFEA731298D}" presName="spaceBetweenRectangles" presStyleCnt="0"/>
      <dgm:spPr/>
    </dgm:pt>
    <dgm:pt modelId="{9DF7C34B-ED44-754E-B93D-1A75AC30EF9C}" type="pres">
      <dgm:prSet presAssocID="{0F8147D2-EC3D-4E1C-8764-01B65D01BCD9}" presName="composite" presStyleCnt="0"/>
      <dgm:spPr/>
    </dgm:pt>
    <dgm:pt modelId="{A088718E-94E9-7549-A732-036B94A55589}" type="pres">
      <dgm:prSet presAssocID="{0F8147D2-EC3D-4E1C-8764-01B65D01BCD9}" presName="ConnectorPoint" presStyleLbl="lnNode1" presStyleIdx="5" presStyleCnt="6"/>
      <dgm:spPr>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gm:spPr>
    </dgm:pt>
    <dgm:pt modelId="{E114BA63-98B6-2A4B-8CF5-C7E2A4EDCE13}" type="pres">
      <dgm:prSet presAssocID="{0F8147D2-EC3D-4E1C-8764-01B65D01BCD9}" presName="DropPinPlaceHolder" presStyleCnt="0"/>
      <dgm:spPr/>
    </dgm:pt>
    <dgm:pt modelId="{A8593F46-086C-3048-B0AE-AFC0A7E63951}" type="pres">
      <dgm:prSet presAssocID="{0F8147D2-EC3D-4E1C-8764-01B65D01BCD9}" presName="DropPin" presStyleLbl="alignNode1" presStyleIdx="5" presStyleCnt="6"/>
      <dgm:spPr/>
    </dgm:pt>
    <dgm:pt modelId="{8B8F591C-12D6-BA48-8D9B-9E4B6F005847}" type="pres">
      <dgm:prSet presAssocID="{0F8147D2-EC3D-4E1C-8764-01B65D01BCD9}" presName="Ellipse"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CE7CE10E-647C-EB41-8142-BA0F74F94F21}" type="pres">
      <dgm:prSet presAssocID="{0F8147D2-EC3D-4E1C-8764-01B65D01BCD9}" presName="L2TextContainer" presStyleLbl="revTx" presStyleIdx="10" presStyleCnt="12">
        <dgm:presLayoutVars>
          <dgm:bulletEnabled val="1"/>
        </dgm:presLayoutVars>
      </dgm:prSet>
      <dgm:spPr/>
    </dgm:pt>
    <dgm:pt modelId="{6E5B4DBE-5CAF-4E4F-A1E7-27E5350F4D77}" type="pres">
      <dgm:prSet presAssocID="{0F8147D2-EC3D-4E1C-8764-01B65D01BCD9}" presName="L1TextContainer" presStyleLbl="revTx" presStyleIdx="11" presStyleCnt="12">
        <dgm:presLayoutVars>
          <dgm:chMax val="1"/>
          <dgm:chPref val="1"/>
          <dgm:bulletEnabled val="1"/>
        </dgm:presLayoutVars>
      </dgm:prSet>
      <dgm:spPr/>
    </dgm:pt>
    <dgm:pt modelId="{CB3DE4F4-0E83-064B-909C-13722E6ED399}" type="pres">
      <dgm:prSet presAssocID="{0F8147D2-EC3D-4E1C-8764-01B65D01BCD9}" presName="ConnectLine" presStyleLbl="sibTrans1D1" presStyleIdx="5" presStyleCnt="6"/>
      <dgm:spPr>
        <a:noFill/>
        <a:ln w="12700" cap="flat" cmpd="sng" algn="ctr">
          <a:solidFill>
            <a:schemeClr val="accent2">
              <a:hueOff val="1151303"/>
              <a:satOff val="-7924"/>
              <a:lumOff val="37059"/>
              <a:alphaOff val="0"/>
            </a:schemeClr>
          </a:solidFill>
          <a:prstDash val="dash"/>
          <a:miter lim="800000"/>
        </a:ln>
        <a:effectLst/>
      </dgm:spPr>
    </dgm:pt>
    <dgm:pt modelId="{9D7D1534-0C7A-9648-9D07-4B6D50A1F98B}" type="pres">
      <dgm:prSet presAssocID="{0F8147D2-EC3D-4E1C-8764-01B65D01BCD9}" presName="EmptyPlaceHolder" presStyleCnt="0"/>
      <dgm:spPr/>
    </dgm:pt>
  </dgm:ptLst>
  <dgm:cxnLst>
    <dgm:cxn modelId="{E2A30802-4DDB-4234-B1B8-179022F51B42}" srcId="{BE1D96E8-3CAA-4AEF-8B9A-A79F57CC3393}" destId="{0F8147D2-EC3D-4E1C-8764-01B65D01BCD9}" srcOrd="5" destOrd="0" parTransId="{300E9671-2470-4AB7-9414-0D6483EE0B3D}" sibTransId="{7D7BB485-DF32-4BAE-ADC5-F17384A20895}"/>
    <dgm:cxn modelId="{0E02EE05-CBDA-4116-980A-E4FC779CE66C}" srcId="{59119D77-D416-446F-A99B-92E58EE8105E}" destId="{AB88DF90-5FE0-46F1-AA2B-992464617042}" srcOrd="0" destOrd="0" parTransId="{714556FC-2EA6-4636-9C68-B5F82BB5E854}" sibTransId="{5EC874EF-51D9-4F3A-B7FE-9848387D5DD6}"/>
    <dgm:cxn modelId="{41DDB70E-5150-4EAA-88EE-E167E694600F}" srcId="{BE1D96E8-3CAA-4AEF-8B9A-A79F57CC3393}" destId="{2628E53E-3E5A-4ED5-A38E-C10CC3CC3F24}" srcOrd="3" destOrd="0" parTransId="{F0798523-074C-4741-BF32-9482F657246E}" sibTransId="{74458C10-414D-4378-9F37-56D092D87A02}"/>
    <dgm:cxn modelId="{77881416-3EAC-434E-A9B7-5F080B70B40D}" type="presOf" srcId="{59119D77-D416-446F-A99B-92E58EE8105E}" destId="{04250BF1-F4A3-E740-9475-DD2360DAAC60}" srcOrd="0" destOrd="0" presId="urn:microsoft.com/office/officeart/2017/3/layout/DropPinTimeline"/>
    <dgm:cxn modelId="{FA02831D-4AD9-2B47-900F-A8418A2520A1}" type="presOf" srcId="{1C35A02D-7DA7-4440-B985-F7170B169F67}" destId="{C5BEFC91-2778-E147-BB96-692BB5C930C1}" srcOrd="0" destOrd="0" presId="urn:microsoft.com/office/officeart/2017/3/layout/DropPinTimeline"/>
    <dgm:cxn modelId="{4E1A6822-8C2C-A440-9844-CDADF62BBBC3}" srcId="{BE1D96E8-3CAA-4AEF-8B9A-A79F57CC3393}" destId="{C84EA4A3-E8A6-C047-9F8A-48AC66167973}" srcOrd="2" destOrd="0" parTransId="{AF6A1D96-BB58-514C-B6DE-A47CC4B51455}" sibTransId="{6B36D716-97E0-AE43-BE4F-3ADB39CB9977}"/>
    <dgm:cxn modelId="{A601812F-033E-4555-BA36-7BB87A5C666B}" srcId="{BE1D96E8-3CAA-4AEF-8B9A-A79F57CC3393}" destId="{1C35A02D-7DA7-4440-B985-F7170B169F67}" srcOrd="1" destOrd="0" parTransId="{44B8D943-67E5-428A-9243-46462CE9DE2B}" sibTransId="{FFAC319B-4D18-4A5E-BA07-DA7432B9C746}"/>
    <dgm:cxn modelId="{B8D2D739-DF67-45CE-9B35-25FD8BCBF277}" srcId="{33EAF442-0338-4B2A-B16F-AD7A8F9909B2}" destId="{7A0BF58C-13D1-4721-9E77-AA95DC3D6B6A}" srcOrd="0" destOrd="0" parTransId="{F2932ABA-E031-43DF-8710-85A695316213}" sibTransId="{720E0943-4741-4B68-A5C4-4BACCE5CD13A}"/>
    <dgm:cxn modelId="{AD30AB50-DA11-42B4-8049-41BFC705B3D9}" srcId="{1C35A02D-7DA7-4440-B985-F7170B169F67}" destId="{7F0D1E31-C3F2-42AE-842E-141B30F64872}" srcOrd="0" destOrd="0" parTransId="{B4D7F1AF-689F-4E88-BBE5-957C8720A670}" sibTransId="{0ADE613A-EE0C-4DCE-9868-0707EB6A42A9}"/>
    <dgm:cxn modelId="{FDF1B653-61B5-CC4F-994A-C7942643E560}" type="presOf" srcId="{71ECF731-CE5F-48D6-AAFF-FFC8824906CB}" destId="{3B690C7E-4C31-1349-B6AF-DB53590689AC}" srcOrd="0" destOrd="0" presId="urn:microsoft.com/office/officeart/2017/3/layout/DropPinTimeline"/>
    <dgm:cxn modelId="{F2196A7B-22BC-F841-960F-DB2DE1B3E6F2}" type="presOf" srcId="{33EAF442-0338-4B2A-B16F-AD7A8F9909B2}" destId="{50989ECF-C1D8-614E-8E52-7A9E90AE14E1}" srcOrd="0" destOrd="0" presId="urn:microsoft.com/office/officeart/2017/3/layout/DropPinTimeline"/>
    <dgm:cxn modelId="{D0B66682-2E6A-7F4F-9C83-B0731980A1E7}" type="presOf" srcId="{C84EA4A3-E8A6-C047-9F8A-48AC66167973}" destId="{003E6E73-6033-A04A-B848-A7F482DB48CC}" srcOrd="0" destOrd="0" presId="urn:microsoft.com/office/officeart/2017/3/layout/DropPinTimeline"/>
    <dgm:cxn modelId="{92BC8283-25A3-AB44-B4C2-7F297611A32C}" type="presOf" srcId="{7F0D1E31-C3F2-42AE-842E-141B30F64872}" destId="{CB682020-C641-404F-AB82-274A51F61E26}" srcOrd="0" destOrd="0" presId="urn:microsoft.com/office/officeart/2017/3/layout/DropPinTimeline"/>
    <dgm:cxn modelId="{BB926F97-D38F-4741-BE86-B197C380AF01}" srcId="{0F8147D2-EC3D-4E1C-8764-01B65D01BCD9}" destId="{3AD830EF-A11B-42FD-AE9F-D39B26579202}" srcOrd="0" destOrd="0" parTransId="{A8D916FF-FAFF-4BA4-963A-D15AAC571500}" sibTransId="{211B5FC2-C1C3-4B6F-A68C-5DCE4CF506A7}"/>
    <dgm:cxn modelId="{5915359A-1FA6-EE46-B4CB-3835EBA0C6B6}" type="presOf" srcId="{7A0BF58C-13D1-4721-9E77-AA95DC3D6B6A}" destId="{F747B581-4FC1-2B44-93C9-53110FFF5ED3}" srcOrd="0" destOrd="0" presId="urn:microsoft.com/office/officeart/2017/3/layout/DropPinTimeline"/>
    <dgm:cxn modelId="{791B38A0-9D98-435B-8EC7-BD15AA3B93E9}" srcId="{2628E53E-3E5A-4ED5-A38E-C10CC3CC3F24}" destId="{71ECF731-CE5F-48D6-AAFF-FFC8824906CB}" srcOrd="0" destOrd="0" parTransId="{D4560D27-1F2A-4EE9-A73A-1C034D6D253D}" sibTransId="{5D394715-5FBB-45FA-B374-DFDF1B9080C2}"/>
    <dgm:cxn modelId="{95DF86A6-73C4-CA45-A32A-B426D80B0A5C}" type="presOf" srcId="{2628E53E-3E5A-4ED5-A38E-C10CC3CC3F24}" destId="{EF57155C-3F3A-A240-BD16-DB20F775564F}" srcOrd="0" destOrd="0" presId="urn:microsoft.com/office/officeart/2017/3/layout/DropPinTimeline"/>
    <dgm:cxn modelId="{5FD845B7-6E09-8D48-B013-8371D9A0EAAD}" type="presOf" srcId="{BE1D96E8-3CAA-4AEF-8B9A-A79F57CC3393}" destId="{7096DC28-2F36-B542-BAF0-62FA70FEEC50}" srcOrd="0" destOrd="0" presId="urn:microsoft.com/office/officeart/2017/3/layout/DropPinTimeline"/>
    <dgm:cxn modelId="{D0238DC4-A18E-EC4B-81F7-A4249C7B9B13}" type="presOf" srcId="{3AD830EF-A11B-42FD-AE9F-D39B26579202}" destId="{CE7CE10E-647C-EB41-8142-BA0F74F94F21}" srcOrd="0" destOrd="0" presId="urn:microsoft.com/office/officeart/2017/3/layout/DropPinTimeline"/>
    <dgm:cxn modelId="{B7411AD6-6961-4FC3-8F01-17DB347E4BBF}" srcId="{BE1D96E8-3CAA-4AEF-8B9A-A79F57CC3393}" destId="{59119D77-D416-446F-A99B-92E58EE8105E}" srcOrd="0" destOrd="0" parTransId="{2E8B547C-EF7D-4AB8-9F0B-8CA15D95B6B6}" sibTransId="{D5C95E41-2B5A-49AA-A318-A501DFFABD28}"/>
    <dgm:cxn modelId="{286788DD-E0D7-4EC2-887F-0D02F65C5908}" srcId="{BE1D96E8-3CAA-4AEF-8B9A-A79F57CC3393}" destId="{33EAF442-0338-4B2A-B16F-AD7A8F9909B2}" srcOrd="4" destOrd="0" parTransId="{C42D0592-802C-4D5D-9364-BFA68B233DB7}" sibTransId="{4AB6AF58-3481-418E-9A11-0FFEA731298D}"/>
    <dgm:cxn modelId="{7764C1E0-A4F1-BA48-BD38-5E56EE2455EF}" type="presOf" srcId="{AB88DF90-5FE0-46F1-AA2B-992464617042}" destId="{C1C85CB6-52C9-1948-97CB-206AE25DC7E8}" srcOrd="0" destOrd="0" presId="urn:microsoft.com/office/officeart/2017/3/layout/DropPinTimeline"/>
    <dgm:cxn modelId="{EB78DEFC-97A6-E74D-9CB5-F1FA6FE776C0}" type="presOf" srcId="{0F8147D2-EC3D-4E1C-8764-01B65D01BCD9}" destId="{6E5B4DBE-5CAF-4E4F-A1E7-27E5350F4D77}" srcOrd="0" destOrd="0" presId="urn:microsoft.com/office/officeart/2017/3/layout/DropPinTimeline"/>
    <dgm:cxn modelId="{90304EA5-67BF-D844-A51A-7C0859FD0DD7}" type="presParOf" srcId="{7096DC28-2F36-B542-BAF0-62FA70FEEC50}" destId="{BE1C7A38-5284-9F4C-8CE5-3C1AE4D2E234}" srcOrd="0" destOrd="0" presId="urn:microsoft.com/office/officeart/2017/3/layout/DropPinTimeline"/>
    <dgm:cxn modelId="{8FECD700-BAF8-574A-A435-730E6248C0AA}" type="presParOf" srcId="{7096DC28-2F36-B542-BAF0-62FA70FEEC50}" destId="{25142EA8-A444-674A-A4F7-D9A75DDC2EFB}" srcOrd="1" destOrd="0" presId="urn:microsoft.com/office/officeart/2017/3/layout/DropPinTimeline"/>
    <dgm:cxn modelId="{AD32AAF7-9449-1B46-A1D5-0633E98F6F36}" type="presParOf" srcId="{25142EA8-A444-674A-A4F7-D9A75DDC2EFB}" destId="{8C29D277-60F2-5641-8252-411B46DBDA22}" srcOrd="0" destOrd="0" presId="urn:microsoft.com/office/officeart/2017/3/layout/DropPinTimeline"/>
    <dgm:cxn modelId="{4B909E9A-7BEE-EB43-8E1B-8682530AEEE1}" type="presParOf" srcId="{8C29D277-60F2-5641-8252-411B46DBDA22}" destId="{D84056A9-5B17-1B48-BF65-55CDBB2588AB}" srcOrd="0" destOrd="0" presId="urn:microsoft.com/office/officeart/2017/3/layout/DropPinTimeline"/>
    <dgm:cxn modelId="{CFD20F2F-8455-1940-AA5B-D81CC427FC62}" type="presParOf" srcId="{8C29D277-60F2-5641-8252-411B46DBDA22}" destId="{9307E4A7-07DA-844A-AC51-EFFC3ADAAC5A}" srcOrd="1" destOrd="0" presId="urn:microsoft.com/office/officeart/2017/3/layout/DropPinTimeline"/>
    <dgm:cxn modelId="{6B699FE5-641E-1847-AEBC-516FAFA7F74C}" type="presParOf" srcId="{9307E4A7-07DA-844A-AC51-EFFC3ADAAC5A}" destId="{9D8EBA4E-FF54-474B-AC3C-D62E98789D0A}" srcOrd="0" destOrd="0" presId="urn:microsoft.com/office/officeart/2017/3/layout/DropPinTimeline"/>
    <dgm:cxn modelId="{1D5F6D17-215C-1543-BBB7-3D7181B17ADF}" type="presParOf" srcId="{9307E4A7-07DA-844A-AC51-EFFC3ADAAC5A}" destId="{18ED79A2-DBDB-3A45-98DD-515A1D760C31}" srcOrd="1" destOrd="0" presId="urn:microsoft.com/office/officeart/2017/3/layout/DropPinTimeline"/>
    <dgm:cxn modelId="{BBFE039A-F3BB-344F-8AD9-8616219B962C}" type="presParOf" srcId="{8C29D277-60F2-5641-8252-411B46DBDA22}" destId="{C1C85CB6-52C9-1948-97CB-206AE25DC7E8}" srcOrd="2" destOrd="0" presId="urn:microsoft.com/office/officeart/2017/3/layout/DropPinTimeline"/>
    <dgm:cxn modelId="{152A6ADA-7DA4-0840-9ADB-877D137141CE}" type="presParOf" srcId="{8C29D277-60F2-5641-8252-411B46DBDA22}" destId="{04250BF1-F4A3-E740-9475-DD2360DAAC60}" srcOrd="3" destOrd="0" presId="urn:microsoft.com/office/officeart/2017/3/layout/DropPinTimeline"/>
    <dgm:cxn modelId="{7651AD88-F34F-F841-B5F8-4AE1EDEAF19C}" type="presParOf" srcId="{8C29D277-60F2-5641-8252-411B46DBDA22}" destId="{9B17A2F3-1CFE-A74D-9AB8-A03770146AE4}" srcOrd="4" destOrd="0" presId="urn:microsoft.com/office/officeart/2017/3/layout/DropPinTimeline"/>
    <dgm:cxn modelId="{83E88634-E704-FF49-92A4-F3D063C8F2AD}" type="presParOf" srcId="{8C29D277-60F2-5641-8252-411B46DBDA22}" destId="{2D736804-47E3-F84A-98C5-ECB70368320D}" srcOrd="5" destOrd="0" presId="urn:microsoft.com/office/officeart/2017/3/layout/DropPinTimeline"/>
    <dgm:cxn modelId="{1B72B86B-7975-4C4F-B74A-E472D96104FE}" type="presParOf" srcId="{25142EA8-A444-674A-A4F7-D9A75DDC2EFB}" destId="{262B6F70-95E6-3C43-9C34-05C36D54E841}" srcOrd="1" destOrd="0" presId="urn:microsoft.com/office/officeart/2017/3/layout/DropPinTimeline"/>
    <dgm:cxn modelId="{AB1F9AD1-878F-FC4A-B777-11CA208238FB}" type="presParOf" srcId="{25142EA8-A444-674A-A4F7-D9A75DDC2EFB}" destId="{CF4AF07F-1FF7-4346-AF60-77E93BBB01CB}" srcOrd="2" destOrd="0" presId="urn:microsoft.com/office/officeart/2017/3/layout/DropPinTimeline"/>
    <dgm:cxn modelId="{7A51F138-AC46-514C-965A-E37637BB9A66}" type="presParOf" srcId="{CF4AF07F-1FF7-4346-AF60-77E93BBB01CB}" destId="{68AE6635-3459-B34C-A90B-F468F4739F4F}" srcOrd="0" destOrd="0" presId="urn:microsoft.com/office/officeart/2017/3/layout/DropPinTimeline"/>
    <dgm:cxn modelId="{80282C6D-9EA4-7049-9822-9B4D793AC568}" type="presParOf" srcId="{CF4AF07F-1FF7-4346-AF60-77E93BBB01CB}" destId="{81E3E91A-8BD8-F249-B8FE-B6F4864C8113}" srcOrd="1" destOrd="0" presId="urn:microsoft.com/office/officeart/2017/3/layout/DropPinTimeline"/>
    <dgm:cxn modelId="{2E3C777B-1EA2-824B-B1AA-8EAE5E50D325}" type="presParOf" srcId="{81E3E91A-8BD8-F249-B8FE-B6F4864C8113}" destId="{DE269497-4F32-E84D-84C1-67B053DFF032}" srcOrd="0" destOrd="0" presId="urn:microsoft.com/office/officeart/2017/3/layout/DropPinTimeline"/>
    <dgm:cxn modelId="{89B6BA3E-FEC3-BC4B-BF90-24730B3D1B17}" type="presParOf" srcId="{81E3E91A-8BD8-F249-B8FE-B6F4864C8113}" destId="{933DF9FE-CA98-F049-8422-C0B070536065}" srcOrd="1" destOrd="0" presId="urn:microsoft.com/office/officeart/2017/3/layout/DropPinTimeline"/>
    <dgm:cxn modelId="{700FE658-D397-844F-9E55-62209F636B3F}" type="presParOf" srcId="{CF4AF07F-1FF7-4346-AF60-77E93BBB01CB}" destId="{CB682020-C641-404F-AB82-274A51F61E26}" srcOrd="2" destOrd="0" presId="urn:microsoft.com/office/officeart/2017/3/layout/DropPinTimeline"/>
    <dgm:cxn modelId="{70F254DA-FA36-214D-82B4-6CA536E10AC6}" type="presParOf" srcId="{CF4AF07F-1FF7-4346-AF60-77E93BBB01CB}" destId="{C5BEFC91-2778-E147-BB96-692BB5C930C1}" srcOrd="3" destOrd="0" presId="urn:microsoft.com/office/officeart/2017/3/layout/DropPinTimeline"/>
    <dgm:cxn modelId="{C8ACD83B-2B7A-8A41-A5C1-FD3695B3A19E}" type="presParOf" srcId="{CF4AF07F-1FF7-4346-AF60-77E93BBB01CB}" destId="{B8089A28-87BC-844A-BAB4-2A99C7416C34}" srcOrd="4" destOrd="0" presId="urn:microsoft.com/office/officeart/2017/3/layout/DropPinTimeline"/>
    <dgm:cxn modelId="{EFAD98BF-D300-5A4A-B9DA-AC6BD0D3EB4A}" type="presParOf" srcId="{CF4AF07F-1FF7-4346-AF60-77E93BBB01CB}" destId="{1AACFD83-5134-1A40-B20A-D6F2D2DBC331}" srcOrd="5" destOrd="0" presId="urn:microsoft.com/office/officeart/2017/3/layout/DropPinTimeline"/>
    <dgm:cxn modelId="{5A1D2341-CA9D-BD46-AABC-5329B4712A06}" type="presParOf" srcId="{25142EA8-A444-674A-A4F7-D9A75DDC2EFB}" destId="{AA0BEFD4-5B2C-FC4A-AB82-F8F8C6C424C9}" srcOrd="3" destOrd="0" presId="urn:microsoft.com/office/officeart/2017/3/layout/DropPinTimeline"/>
    <dgm:cxn modelId="{3D3012A2-0F08-B945-AF71-7E9C5C9A7311}" type="presParOf" srcId="{25142EA8-A444-674A-A4F7-D9A75DDC2EFB}" destId="{7B4ADE33-1C03-EB46-9E85-21FF49D511BC}" srcOrd="4" destOrd="0" presId="urn:microsoft.com/office/officeart/2017/3/layout/DropPinTimeline"/>
    <dgm:cxn modelId="{810FD7C9-C5EA-AE4F-9767-62BC4719B0AB}" type="presParOf" srcId="{7B4ADE33-1C03-EB46-9E85-21FF49D511BC}" destId="{D8DA2D51-213E-014E-B3DE-A402240EBBD5}" srcOrd="0" destOrd="0" presId="urn:microsoft.com/office/officeart/2017/3/layout/DropPinTimeline"/>
    <dgm:cxn modelId="{8F4FA479-D150-E446-8EB7-7DDA5E261A88}" type="presParOf" srcId="{7B4ADE33-1C03-EB46-9E85-21FF49D511BC}" destId="{262B2E91-5475-5547-B286-D28A68B7BE02}" srcOrd="1" destOrd="0" presId="urn:microsoft.com/office/officeart/2017/3/layout/DropPinTimeline"/>
    <dgm:cxn modelId="{7010ABDE-43F1-724D-9928-628EAA7170A0}" type="presParOf" srcId="{262B2E91-5475-5547-B286-D28A68B7BE02}" destId="{21C2FD01-BE7C-2A4D-9104-6A5EEC20A7FE}" srcOrd="0" destOrd="0" presId="urn:microsoft.com/office/officeart/2017/3/layout/DropPinTimeline"/>
    <dgm:cxn modelId="{FB2A4236-12AD-0447-91BA-364041CFDA7D}" type="presParOf" srcId="{262B2E91-5475-5547-B286-D28A68B7BE02}" destId="{F06FC0BD-A77E-384D-8E04-C86C2232AD79}" srcOrd="1" destOrd="0" presId="urn:microsoft.com/office/officeart/2017/3/layout/DropPinTimeline"/>
    <dgm:cxn modelId="{389E5236-AD7B-0D4B-9C63-5A05ADD32848}" type="presParOf" srcId="{7B4ADE33-1C03-EB46-9E85-21FF49D511BC}" destId="{7B443548-3CED-7444-A201-D6610B887505}" srcOrd="2" destOrd="0" presId="urn:microsoft.com/office/officeart/2017/3/layout/DropPinTimeline"/>
    <dgm:cxn modelId="{92AB721D-10B1-FC41-9442-D986B82B29B5}" type="presParOf" srcId="{7B4ADE33-1C03-EB46-9E85-21FF49D511BC}" destId="{003E6E73-6033-A04A-B848-A7F482DB48CC}" srcOrd="3" destOrd="0" presId="urn:microsoft.com/office/officeart/2017/3/layout/DropPinTimeline"/>
    <dgm:cxn modelId="{734EC096-5C4A-9C4A-B7ED-F2308BE5CFC4}" type="presParOf" srcId="{7B4ADE33-1C03-EB46-9E85-21FF49D511BC}" destId="{B405ABF7-FD08-FF49-BDCE-5E3A642AC885}" srcOrd="4" destOrd="0" presId="urn:microsoft.com/office/officeart/2017/3/layout/DropPinTimeline"/>
    <dgm:cxn modelId="{824214DA-1611-C642-9FBF-D74673C58332}" type="presParOf" srcId="{7B4ADE33-1C03-EB46-9E85-21FF49D511BC}" destId="{38CC4259-AA03-3E4A-ABF2-73B60647C3AC}" srcOrd="5" destOrd="0" presId="urn:microsoft.com/office/officeart/2017/3/layout/DropPinTimeline"/>
    <dgm:cxn modelId="{0BD8B384-32F5-9B49-93BA-B0F859B1D131}" type="presParOf" srcId="{25142EA8-A444-674A-A4F7-D9A75DDC2EFB}" destId="{DFE216CC-8AB6-F54F-8D75-748CE245A6BE}" srcOrd="5" destOrd="0" presId="urn:microsoft.com/office/officeart/2017/3/layout/DropPinTimeline"/>
    <dgm:cxn modelId="{C3DA507C-A585-0F45-97E3-97E3F65E12BE}" type="presParOf" srcId="{25142EA8-A444-674A-A4F7-D9A75DDC2EFB}" destId="{EFEFF70A-7988-4840-ACD7-66B775B907E1}" srcOrd="6" destOrd="0" presId="urn:microsoft.com/office/officeart/2017/3/layout/DropPinTimeline"/>
    <dgm:cxn modelId="{FD4C5C93-7FF0-1A45-874C-76EF0A9E1512}" type="presParOf" srcId="{EFEFF70A-7988-4840-ACD7-66B775B907E1}" destId="{6658F20F-6CF9-D647-8F0B-7212018A303C}" srcOrd="0" destOrd="0" presId="urn:microsoft.com/office/officeart/2017/3/layout/DropPinTimeline"/>
    <dgm:cxn modelId="{F148D1A1-10A6-9445-8C9A-12EE6C8AC35F}" type="presParOf" srcId="{EFEFF70A-7988-4840-ACD7-66B775B907E1}" destId="{7D2E2BBC-0994-DF41-A32D-420C3690F937}" srcOrd="1" destOrd="0" presId="urn:microsoft.com/office/officeart/2017/3/layout/DropPinTimeline"/>
    <dgm:cxn modelId="{1A4CF43F-FA1E-D745-8211-EDB4319EF5DC}" type="presParOf" srcId="{7D2E2BBC-0994-DF41-A32D-420C3690F937}" destId="{49165A64-B0EA-7844-AF33-C739F33AE48B}" srcOrd="0" destOrd="0" presId="urn:microsoft.com/office/officeart/2017/3/layout/DropPinTimeline"/>
    <dgm:cxn modelId="{B908D727-C5B1-D241-866F-EBF7DD91D2A5}" type="presParOf" srcId="{7D2E2BBC-0994-DF41-A32D-420C3690F937}" destId="{08BF0525-208D-D941-ABD1-F11355776D3A}" srcOrd="1" destOrd="0" presId="urn:microsoft.com/office/officeart/2017/3/layout/DropPinTimeline"/>
    <dgm:cxn modelId="{60C88F0C-6A70-D44B-9343-2A0E376124CA}" type="presParOf" srcId="{EFEFF70A-7988-4840-ACD7-66B775B907E1}" destId="{3B690C7E-4C31-1349-B6AF-DB53590689AC}" srcOrd="2" destOrd="0" presId="urn:microsoft.com/office/officeart/2017/3/layout/DropPinTimeline"/>
    <dgm:cxn modelId="{203A44B2-3515-964B-AD5D-1D8EFC7B3C1D}" type="presParOf" srcId="{EFEFF70A-7988-4840-ACD7-66B775B907E1}" destId="{EF57155C-3F3A-A240-BD16-DB20F775564F}" srcOrd="3" destOrd="0" presId="urn:microsoft.com/office/officeart/2017/3/layout/DropPinTimeline"/>
    <dgm:cxn modelId="{7092542F-44E8-0045-8B20-490D08B38C62}" type="presParOf" srcId="{EFEFF70A-7988-4840-ACD7-66B775B907E1}" destId="{0A1CEA42-BEAD-C847-815E-86FB5138804D}" srcOrd="4" destOrd="0" presId="urn:microsoft.com/office/officeart/2017/3/layout/DropPinTimeline"/>
    <dgm:cxn modelId="{E6049784-B0EC-064E-89F0-FBEB852B3240}" type="presParOf" srcId="{EFEFF70A-7988-4840-ACD7-66B775B907E1}" destId="{5E4249C0-A8CE-6A42-93C5-AE2D02A7F3D0}" srcOrd="5" destOrd="0" presId="urn:microsoft.com/office/officeart/2017/3/layout/DropPinTimeline"/>
    <dgm:cxn modelId="{C588784F-C86D-3645-888B-EF56770C867A}" type="presParOf" srcId="{25142EA8-A444-674A-A4F7-D9A75DDC2EFB}" destId="{FB8C7403-DAA0-A84F-B899-E6DFF990E021}" srcOrd="7" destOrd="0" presId="urn:microsoft.com/office/officeart/2017/3/layout/DropPinTimeline"/>
    <dgm:cxn modelId="{EA8F9580-C032-544B-B676-07A759A54B52}" type="presParOf" srcId="{25142EA8-A444-674A-A4F7-D9A75DDC2EFB}" destId="{DFBC6C31-9479-6549-A525-BB903AE8A1F0}" srcOrd="8" destOrd="0" presId="urn:microsoft.com/office/officeart/2017/3/layout/DropPinTimeline"/>
    <dgm:cxn modelId="{66A7ECF4-37F3-8B41-AA5C-BC47D8CB46CD}" type="presParOf" srcId="{DFBC6C31-9479-6549-A525-BB903AE8A1F0}" destId="{C43DA2DF-4EDD-3449-859A-947794EFBDC6}" srcOrd="0" destOrd="0" presId="urn:microsoft.com/office/officeart/2017/3/layout/DropPinTimeline"/>
    <dgm:cxn modelId="{FD43D28B-DD9A-9F40-83E1-5365FBDF4BA5}" type="presParOf" srcId="{DFBC6C31-9479-6549-A525-BB903AE8A1F0}" destId="{63B913CB-5681-5E4F-AFF4-D179FAEB29BE}" srcOrd="1" destOrd="0" presId="urn:microsoft.com/office/officeart/2017/3/layout/DropPinTimeline"/>
    <dgm:cxn modelId="{12F49B72-383A-D045-B99F-578871DA240C}" type="presParOf" srcId="{63B913CB-5681-5E4F-AFF4-D179FAEB29BE}" destId="{B99878CD-03FC-2943-9A04-4CD810090F94}" srcOrd="0" destOrd="0" presId="urn:microsoft.com/office/officeart/2017/3/layout/DropPinTimeline"/>
    <dgm:cxn modelId="{20730B06-052A-7B47-BD25-48213984B742}" type="presParOf" srcId="{63B913CB-5681-5E4F-AFF4-D179FAEB29BE}" destId="{3AA5F0D0-DC15-1A4A-9B46-0F5EEA9DC32B}" srcOrd="1" destOrd="0" presId="urn:microsoft.com/office/officeart/2017/3/layout/DropPinTimeline"/>
    <dgm:cxn modelId="{25E9DFCE-CCB1-F449-9DD9-E22C04392C93}" type="presParOf" srcId="{DFBC6C31-9479-6549-A525-BB903AE8A1F0}" destId="{F747B581-4FC1-2B44-93C9-53110FFF5ED3}" srcOrd="2" destOrd="0" presId="urn:microsoft.com/office/officeart/2017/3/layout/DropPinTimeline"/>
    <dgm:cxn modelId="{BA1A26FB-B520-974A-BDF5-09ECC0C07C6E}" type="presParOf" srcId="{DFBC6C31-9479-6549-A525-BB903AE8A1F0}" destId="{50989ECF-C1D8-614E-8E52-7A9E90AE14E1}" srcOrd="3" destOrd="0" presId="urn:microsoft.com/office/officeart/2017/3/layout/DropPinTimeline"/>
    <dgm:cxn modelId="{1C122E5D-4CBA-C14B-A674-2E4D3CCB009D}" type="presParOf" srcId="{DFBC6C31-9479-6549-A525-BB903AE8A1F0}" destId="{71B20628-02D7-964D-A1E0-4CCEA17A951B}" srcOrd="4" destOrd="0" presId="urn:microsoft.com/office/officeart/2017/3/layout/DropPinTimeline"/>
    <dgm:cxn modelId="{8A94C632-3E99-5A4D-AD3F-1516B149043A}" type="presParOf" srcId="{DFBC6C31-9479-6549-A525-BB903AE8A1F0}" destId="{403A17C7-3358-E140-BEB2-74A6DEBFD658}" srcOrd="5" destOrd="0" presId="urn:microsoft.com/office/officeart/2017/3/layout/DropPinTimeline"/>
    <dgm:cxn modelId="{94A971EA-EBDF-B84B-AE5C-2A14391A8C47}" type="presParOf" srcId="{25142EA8-A444-674A-A4F7-D9A75DDC2EFB}" destId="{87CB85C8-5C3D-6F45-B590-30DF88975B9C}" srcOrd="9" destOrd="0" presId="urn:microsoft.com/office/officeart/2017/3/layout/DropPinTimeline"/>
    <dgm:cxn modelId="{DC331AF5-8E5D-6B44-AB1D-9EBE01FA8A8A}" type="presParOf" srcId="{25142EA8-A444-674A-A4F7-D9A75DDC2EFB}" destId="{9DF7C34B-ED44-754E-B93D-1A75AC30EF9C}" srcOrd="10" destOrd="0" presId="urn:microsoft.com/office/officeart/2017/3/layout/DropPinTimeline"/>
    <dgm:cxn modelId="{C72B1ABA-7D3B-8D45-92C6-5A5C57812DB8}" type="presParOf" srcId="{9DF7C34B-ED44-754E-B93D-1A75AC30EF9C}" destId="{A088718E-94E9-7549-A732-036B94A55589}" srcOrd="0" destOrd="0" presId="urn:microsoft.com/office/officeart/2017/3/layout/DropPinTimeline"/>
    <dgm:cxn modelId="{C5E273F9-A79A-5346-B4D9-7DB9D7DFD7C0}" type="presParOf" srcId="{9DF7C34B-ED44-754E-B93D-1A75AC30EF9C}" destId="{E114BA63-98B6-2A4B-8CF5-C7E2A4EDCE13}" srcOrd="1" destOrd="0" presId="urn:microsoft.com/office/officeart/2017/3/layout/DropPinTimeline"/>
    <dgm:cxn modelId="{98079A46-32A6-1C4E-AA8A-EA93EE82B834}" type="presParOf" srcId="{E114BA63-98B6-2A4B-8CF5-C7E2A4EDCE13}" destId="{A8593F46-086C-3048-B0AE-AFC0A7E63951}" srcOrd="0" destOrd="0" presId="urn:microsoft.com/office/officeart/2017/3/layout/DropPinTimeline"/>
    <dgm:cxn modelId="{50D1AA7B-820B-5D4B-A8D2-589A700ACEA6}" type="presParOf" srcId="{E114BA63-98B6-2A4B-8CF5-C7E2A4EDCE13}" destId="{8B8F591C-12D6-BA48-8D9B-9E4B6F005847}" srcOrd="1" destOrd="0" presId="urn:microsoft.com/office/officeart/2017/3/layout/DropPinTimeline"/>
    <dgm:cxn modelId="{0495DD39-62DF-6649-B583-51EEC2BDC883}" type="presParOf" srcId="{9DF7C34B-ED44-754E-B93D-1A75AC30EF9C}" destId="{CE7CE10E-647C-EB41-8142-BA0F74F94F21}" srcOrd="2" destOrd="0" presId="urn:microsoft.com/office/officeart/2017/3/layout/DropPinTimeline"/>
    <dgm:cxn modelId="{7014C5F1-9662-3844-BADE-431B5980F935}" type="presParOf" srcId="{9DF7C34B-ED44-754E-B93D-1A75AC30EF9C}" destId="{6E5B4DBE-5CAF-4E4F-A1E7-27E5350F4D77}" srcOrd="3" destOrd="0" presId="urn:microsoft.com/office/officeart/2017/3/layout/DropPinTimeline"/>
    <dgm:cxn modelId="{AFE60980-8D9D-C44C-A522-E48B378056E1}" type="presParOf" srcId="{9DF7C34B-ED44-754E-B93D-1A75AC30EF9C}" destId="{CB3DE4F4-0E83-064B-909C-13722E6ED399}" srcOrd="4" destOrd="0" presId="urn:microsoft.com/office/officeart/2017/3/layout/DropPinTimeline"/>
    <dgm:cxn modelId="{261AE4F6-ADCF-3F4E-9FE0-059A0C699C23}" type="presParOf" srcId="{9DF7C34B-ED44-754E-B93D-1A75AC30EF9C}" destId="{9D7D1534-0C7A-9648-9D07-4B6D50A1F98B}"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B4049-AEDF-1249-AC3C-59955082FB2F}">
      <dsp:nvSpPr>
        <dsp:cNvPr id="0" name=""/>
        <dsp:cNvSpPr/>
      </dsp:nvSpPr>
      <dsp:spPr>
        <a:xfrm>
          <a:off x="0" y="2094614"/>
          <a:ext cx="1103302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7D4C0A5-2EE0-064B-AAA8-331A243202FF}">
      <dsp:nvSpPr>
        <dsp:cNvPr id="0" name=""/>
        <dsp:cNvSpPr/>
      </dsp:nvSpPr>
      <dsp:spPr>
        <a:xfrm rot="8100000">
          <a:off x="65869" y="482726"/>
          <a:ext cx="308072" cy="30807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C1AAF4-ECD7-1448-B7A8-90A137C054EA}">
      <dsp:nvSpPr>
        <dsp:cNvPr id="0" name=""/>
        <dsp:cNvSpPr/>
      </dsp:nvSpPr>
      <dsp:spPr>
        <a:xfrm>
          <a:off x="100093"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1861EC4-C03D-0441-BBC3-C133F2813512}">
      <dsp:nvSpPr>
        <dsp:cNvPr id="0" name=""/>
        <dsp:cNvSpPr/>
      </dsp:nvSpPr>
      <dsp:spPr>
        <a:xfrm>
          <a:off x="437745"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Introduction (Mufajjul Ali)</a:t>
          </a:r>
        </a:p>
      </dsp:txBody>
      <dsp:txXfrm>
        <a:off x="437745" y="854602"/>
        <a:ext cx="2294612" cy="1240011"/>
      </dsp:txXfrm>
    </dsp:sp>
    <dsp:sp modelId="{27AD42B8-2B5C-1C41-8BB2-98F6973EFA24}">
      <dsp:nvSpPr>
        <dsp:cNvPr id="0" name=""/>
        <dsp:cNvSpPr/>
      </dsp:nvSpPr>
      <dsp:spPr>
        <a:xfrm>
          <a:off x="437745"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9:00 – 9:05</a:t>
          </a:r>
        </a:p>
      </dsp:txBody>
      <dsp:txXfrm>
        <a:off x="437745" y="418922"/>
        <a:ext cx="2294612" cy="435679"/>
      </dsp:txXfrm>
    </dsp:sp>
    <dsp:sp modelId="{CF7D6AC4-FEA3-3744-83EC-2E30F7B186AC}">
      <dsp:nvSpPr>
        <dsp:cNvPr id="0" name=""/>
        <dsp:cNvSpPr/>
      </dsp:nvSpPr>
      <dsp:spPr>
        <a:xfrm>
          <a:off x="219905" y="854602"/>
          <a:ext cx="0" cy="1240011"/>
        </a:xfrm>
        <a:prstGeom prst="line">
          <a:avLst/>
        </a:prstGeom>
        <a:noFill/>
        <a:ln w="12700" cap="flat" cmpd="sng" algn="ctr">
          <a:solidFill>
            <a:schemeClr val="accent2">
              <a:hueOff val="164472"/>
              <a:satOff val="-1132"/>
              <a:lumOff val="5294"/>
              <a:alphaOff val="0"/>
            </a:schemeClr>
          </a:solidFill>
          <a:prstDash val="dash"/>
          <a:miter lim="800000"/>
        </a:ln>
        <a:effectLst/>
      </dsp:spPr>
      <dsp:style>
        <a:lnRef idx="1">
          <a:scrgbClr r="0" g="0" b="0"/>
        </a:lnRef>
        <a:fillRef idx="0">
          <a:scrgbClr r="0" g="0" b="0"/>
        </a:fillRef>
        <a:effectRef idx="0">
          <a:scrgbClr r="0" g="0" b="0"/>
        </a:effectRef>
        <a:fontRef idx="minor"/>
      </dsp:style>
    </dsp:sp>
    <dsp:sp modelId="{F67DD899-E33D-114D-92AE-27D27C3F6A47}">
      <dsp:nvSpPr>
        <dsp:cNvPr id="0" name=""/>
        <dsp:cNvSpPr/>
      </dsp:nvSpPr>
      <dsp:spPr>
        <a:xfrm>
          <a:off x="180694" y="2055403"/>
          <a:ext cx="78422" cy="78422"/>
        </a:xfrm>
        <a:prstGeom prst="ellipse">
          <a:avLst/>
        </a:prstGeom>
        <a:solidFill>
          <a:schemeClr val="accent2">
            <a:hueOff val="164472"/>
            <a:satOff val="-1132"/>
            <a:lumOff val="529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7135-119A-EE4D-B282-DAB36C35B71A}">
      <dsp:nvSpPr>
        <dsp:cNvPr id="0" name=""/>
        <dsp:cNvSpPr/>
      </dsp:nvSpPr>
      <dsp:spPr>
        <a:xfrm rot="18900000">
          <a:off x="1443253" y="3398430"/>
          <a:ext cx="308072" cy="308072"/>
        </a:xfrm>
        <a:prstGeom prst="teardrop">
          <a:avLst>
            <a:gd name="adj" fmla="val 115000"/>
          </a:avLst>
        </a:prstGeom>
        <a:solidFill>
          <a:schemeClr val="accent2">
            <a:hueOff val="191884"/>
            <a:satOff val="-1321"/>
            <a:lumOff val="6177"/>
            <a:alphaOff val="0"/>
          </a:schemeClr>
        </a:solidFill>
        <a:ln w="12700" cap="flat" cmpd="sng" algn="ctr">
          <a:solidFill>
            <a:schemeClr val="accent2">
              <a:hueOff val="191884"/>
              <a:satOff val="-1321"/>
              <a:lumOff val="6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AA298D-323D-C948-8C66-04EA83FEFC41}">
      <dsp:nvSpPr>
        <dsp:cNvPr id="0" name=""/>
        <dsp:cNvSpPr/>
      </dsp:nvSpPr>
      <dsp:spPr>
        <a:xfrm>
          <a:off x="1477477"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C4ED3A2-0A94-524A-ACC4-F7FE26DDC01D}">
      <dsp:nvSpPr>
        <dsp:cNvPr id="0" name=""/>
        <dsp:cNvSpPr/>
      </dsp:nvSpPr>
      <dsp:spPr>
        <a:xfrm>
          <a:off x="1815129" y="2094614"/>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dirty="0"/>
            <a:t>Overview of Azure ML and Security / Governance (</a:t>
          </a:r>
          <a:r>
            <a:rPr lang="en-US" sz="1300" kern="1200" dirty="0" err="1"/>
            <a:t>Fatos</a:t>
          </a:r>
          <a:r>
            <a:rPr lang="en-US" sz="1300" kern="1200" dirty="0"/>
            <a:t> </a:t>
          </a:r>
          <a:r>
            <a:rPr lang="en-US" sz="1300" kern="1200" dirty="0" err="1"/>
            <a:t>Ismali</a:t>
          </a:r>
          <a:r>
            <a:rPr lang="en-US" sz="1300" kern="1200" dirty="0"/>
            <a:t>/Joe Plumb)</a:t>
          </a:r>
        </a:p>
      </dsp:txBody>
      <dsp:txXfrm>
        <a:off x="1815129" y="2094614"/>
        <a:ext cx="2294612" cy="1240011"/>
      </dsp:txXfrm>
    </dsp:sp>
    <dsp:sp modelId="{4D8B7F16-0B63-8D45-87EF-B550E05602C3}">
      <dsp:nvSpPr>
        <dsp:cNvPr id="0" name=""/>
        <dsp:cNvSpPr/>
      </dsp:nvSpPr>
      <dsp:spPr>
        <a:xfrm>
          <a:off x="1815129" y="3334626"/>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9:05 – 10:00</a:t>
          </a:r>
        </a:p>
      </dsp:txBody>
      <dsp:txXfrm>
        <a:off x="1815129" y="3334626"/>
        <a:ext cx="2294612" cy="435679"/>
      </dsp:txXfrm>
    </dsp:sp>
    <dsp:sp modelId="{902EF49B-82F3-CD42-9CBE-82A147793649}">
      <dsp:nvSpPr>
        <dsp:cNvPr id="0" name=""/>
        <dsp:cNvSpPr/>
      </dsp:nvSpPr>
      <dsp:spPr>
        <a:xfrm>
          <a:off x="1597289" y="2094614"/>
          <a:ext cx="0" cy="1240011"/>
        </a:xfrm>
        <a:prstGeom prst="line">
          <a:avLst/>
        </a:prstGeom>
        <a:noFill/>
        <a:ln w="12700" cap="flat" cmpd="sng" algn="ctr">
          <a:solidFill>
            <a:schemeClr val="accent2">
              <a:hueOff val="328944"/>
              <a:satOff val="-2264"/>
              <a:lumOff val="10588"/>
              <a:alphaOff val="0"/>
            </a:schemeClr>
          </a:solidFill>
          <a:prstDash val="dash"/>
          <a:miter lim="800000"/>
        </a:ln>
        <a:effectLst/>
      </dsp:spPr>
      <dsp:style>
        <a:lnRef idx="1">
          <a:scrgbClr r="0" g="0" b="0"/>
        </a:lnRef>
        <a:fillRef idx="0">
          <a:scrgbClr r="0" g="0" b="0"/>
        </a:fillRef>
        <a:effectRef idx="0">
          <a:scrgbClr r="0" g="0" b="0"/>
        </a:effectRef>
        <a:fontRef idx="minor"/>
      </dsp:style>
    </dsp:sp>
    <dsp:sp modelId="{B22A3B74-7645-414E-AF93-FE6A3A4F6D7F}">
      <dsp:nvSpPr>
        <dsp:cNvPr id="0" name=""/>
        <dsp:cNvSpPr/>
      </dsp:nvSpPr>
      <dsp:spPr>
        <a:xfrm>
          <a:off x="1558078" y="2055403"/>
          <a:ext cx="78422" cy="78422"/>
        </a:xfrm>
        <a:prstGeom prst="ellipse">
          <a:avLst/>
        </a:prstGeom>
        <a:solidFill>
          <a:schemeClr val="accent2">
            <a:hueOff val="328944"/>
            <a:satOff val="-2264"/>
            <a:lumOff val="1058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6FEE4E-171B-7645-992D-C3AED26A1D40}">
      <dsp:nvSpPr>
        <dsp:cNvPr id="0" name=""/>
        <dsp:cNvSpPr/>
      </dsp:nvSpPr>
      <dsp:spPr>
        <a:xfrm rot="8100000">
          <a:off x="2820637" y="482726"/>
          <a:ext cx="308072" cy="308072"/>
        </a:xfrm>
        <a:prstGeom prst="teardrop">
          <a:avLst>
            <a:gd name="adj" fmla="val 115000"/>
          </a:avLst>
        </a:prstGeom>
        <a:solidFill>
          <a:schemeClr val="accent2">
            <a:hueOff val="383768"/>
            <a:satOff val="-2641"/>
            <a:lumOff val="12353"/>
            <a:alphaOff val="0"/>
          </a:schemeClr>
        </a:solidFill>
        <a:ln w="12700" cap="flat" cmpd="sng" algn="ctr">
          <a:solidFill>
            <a:schemeClr val="accent2">
              <a:hueOff val="383768"/>
              <a:satOff val="-2641"/>
              <a:lumOff val="1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B3603-60B4-0645-89F2-E7558D1520B6}">
      <dsp:nvSpPr>
        <dsp:cNvPr id="0" name=""/>
        <dsp:cNvSpPr/>
      </dsp:nvSpPr>
      <dsp:spPr>
        <a:xfrm>
          <a:off x="2854861"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C4DBE15-56F0-2242-ACE6-1F471709B476}">
      <dsp:nvSpPr>
        <dsp:cNvPr id="0" name=""/>
        <dsp:cNvSpPr/>
      </dsp:nvSpPr>
      <dsp:spPr>
        <a:xfrm>
          <a:off x="3192513"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Azure Networking (Wasim Ahmed)</a:t>
          </a:r>
        </a:p>
      </dsp:txBody>
      <dsp:txXfrm>
        <a:off x="3192513" y="854602"/>
        <a:ext cx="2294612" cy="1240011"/>
      </dsp:txXfrm>
    </dsp:sp>
    <dsp:sp modelId="{DF2E846C-BF54-114E-BE79-DD3756129043}">
      <dsp:nvSpPr>
        <dsp:cNvPr id="0" name=""/>
        <dsp:cNvSpPr/>
      </dsp:nvSpPr>
      <dsp:spPr>
        <a:xfrm>
          <a:off x="3192513"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10:00 – 10:45</a:t>
          </a:r>
        </a:p>
      </dsp:txBody>
      <dsp:txXfrm>
        <a:off x="3192513" y="418922"/>
        <a:ext cx="2294612" cy="435679"/>
      </dsp:txXfrm>
    </dsp:sp>
    <dsp:sp modelId="{E9F1338D-64A7-EA4B-8910-141AABB77FCD}">
      <dsp:nvSpPr>
        <dsp:cNvPr id="0" name=""/>
        <dsp:cNvSpPr/>
      </dsp:nvSpPr>
      <dsp:spPr>
        <a:xfrm>
          <a:off x="2974673" y="854602"/>
          <a:ext cx="0" cy="1240011"/>
        </a:xfrm>
        <a:prstGeom prst="line">
          <a:avLst/>
        </a:prstGeom>
        <a:noFill/>
        <a:ln w="12700" cap="flat" cmpd="sng" algn="ctr">
          <a:solidFill>
            <a:schemeClr val="accent2">
              <a:hueOff val="493416"/>
              <a:satOff val="-3396"/>
              <a:lumOff val="15882"/>
              <a:alphaOff val="0"/>
            </a:schemeClr>
          </a:solidFill>
          <a:prstDash val="dash"/>
          <a:miter lim="800000"/>
        </a:ln>
        <a:effectLst/>
      </dsp:spPr>
      <dsp:style>
        <a:lnRef idx="1">
          <a:scrgbClr r="0" g="0" b="0"/>
        </a:lnRef>
        <a:fillRef idx="0">
          <a:scrgbClr r="0" g="0" b="0"/>
        </a:fillRef>
        <a:effectRef idx="0">
          <a:scrgbClr r="0" g="0" b="0"/>
        </a:effectRef>
        <a:fontRef idx="minor"/>
      </dsp:style>
    </dsp:sp>
    <dsp:sp modelId="{899FC72B-7BA7-B945-B94B-762F9F8649C0}">
      <dsp:nvSpPr>
        <dsp:cNvPr id="0" name=""/>
        <dsp:cNvSpPr/>
      </dsp:nvSpPr>
      <dsp:spPr>
        <a:xfrm>
          <a:off x="2935462" y="2055403"/>
          <a:ext cx="78422" cy="78422"/>
        </a:xfrm>
        <a:prstGeom prst="ellipse">
          <a:avLst/>
        </a:prstGeom>
        <a:solidFill>
          <a:schemeClr val="accent2">
            <a:hueOff val="493416"/>
            <a:satOff val="-3396"/>
            <a:lumOff val="1588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A5C18-6150-8243-80AF-89640DA60051}">
      <dsp:nvSpPr>
        <dsp:cNvPr id="0" name=""/>
        <dsp:cNvSpPr/>
      </dsp:nvSpPr>
      <dsp:spPr>
        <a:xfrm rot="18900000">
          <a:off x="4198021" y="3398430"/>
          <a:ext cx="308072" cy="308072"/>
        </a:xfrm>
        <a:prstGeom prst="teardrop">
          <a:avLst>
            <a:gd name="adj" fmla="val 115000"/>
          </a:avLst>
        </a:prstGeom>
        <a:solidFill>
          <a:schemeClr val="accent2">
            <a:hueOff val="575652"/>
            <a:satOff val="-3962"/>
            <a:lumOff val="18530"/>
            <a:alphaOff val="0"/>
          </a:schemeClr>
        </a:solidFill>
        <a:ln w="12700" cap="flat" cmpd="sng" algn="ctr">
          <a:solidFill>
            <a:schemeClr val="accent2">
              <a:hueOff val="575652"/>
              <a:satOff val="-3962"/>
              <a:lumOff val="18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E67B7-DF71-8446-BE17-3CB57D88AD0A}">
      <dsp:nvSpPr>
        <dsp:cNvPr id="0" name=""/>
        <dsp:cNvSpPr/>
      </dsp:nvSpPr>
      <dsp:spPr>
        <a:xfrm>
          <a:off x="4232245"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87FD0A1-1199-3F49-9A6F-077ADC580FCA}">
      <dsp:nvSpPr>
        <dsp:cNvPr id="0" name=""/>
        <dsp:cNvSpPr/>
      </dsp:nvSpPr>
      <dsp:spPr>
        <a:xfrm>
          <a:off x="4569897" y="2094614"/>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a:t>Break</a:t>
          </a:r>
        </a:p>
      </dsp:txBody>
      <dsp:txXfrm>
        <a:off x="4569897" y="2094614"/>
        <a:ext cx="2294612" cy="1240011"/>
      </dsp:txXfrm>
    </dsp:sp>
    <dsp:sp modelId="{C9745DE5-3062-FF41-851C-C83CCB42B17D}">
      <dsp:nvSpPr>
        <dsp:cNvPr id="0" name=""/>
        <dsp:cNvSpPr/>
      </dsp:nvSpPr>
      <dsp:spPr>
        <a:xfrm>
          <a:off x="4569897" y="3334626"/>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t>10:45 – 11:00</a:t>
          </a:r>
        </a:p>
      </dsp:txBody>
      <dsp:txXfrm>
        <a:off x="4569897" y="3334626"/>
        <a:ext cx="2294612" cy="435679"/>
      </dsp:txXfrm>
    </dsp:sp>
    <dsp:sp modelId="{8953DE55-A052-A942-BE1A-B7050B26B140}">
      <dsp:nvSpPr>
        <dsp:cNvPr id="0" name=""/>
        <dsp:cNvSpPr/>
      </dsp:nvSpPr>
      <dsp:spPr>
        <a:xfrm>
          <a:off x="4352057" y="2094614"/>
          <a:ext cx="0" cy="1240011"/>
        </a:xfrm>
        <a:prstGeom prst="line">
          <a:avLst/>
        </a:prstGeom>
        <a:noFill/>
        <a:ln w="12700" cap="flat" cmpd="sng" algn="ctr">
          <a:solidFill>
            <a:schemeClr val="accent2">
              <a:hueOff val="657888"/>
              <a:satOff val="-4528"/>
              <a:lumOff val="21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87DFF2E9-C61A-2148-9380-140F54B84643}">
      <dsp:nvSpPr>
        <dsp:cNvPr id="0" name=""/>
        <dsp:cNvSpPr/>
      </dsp:nvSpPr>
      <dsp:spPr>
        <a:xfrm>
          <a:off x="4312846" y="2055403"/>
          <a:ext cx="78422" cy="78422"/>
        </a:xfrm>
        <a:prstGeom prst="ellipse">
          <a:avLst/>
        </a:prstGeom>
        <a:solidFill>
          <a:schemeClr val="accent2">
            <a:hueOff val="657888"/>
            <a:satOff val="-4528"/>
            <a:lumOff val="2117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11CE8C-EB2C-3747-B59B-ED085AA39CB4}">
      <dsp:nvSpPr>
        <dsp:cNvPr id="0" name=""/>
        <dsp:cNvSpPr/>
      </dsp:nvSpPr>
      <dsp:spPr>
        <a:xfrm rot="8100000">
          <a:off x="5575405" y="482726"/>
          <a:ext cx="308072" cy="308072"/>
        </a:xfrm>
        <a:prstGeom prst="teardrop">
          <a:avLst>
            <a:gd name="adj" fmla="val 115000"/>
          </a:avLst>
        </a:prstGeom>
        <a:solidFill>
          <a:schemeClr val="accent2">
            <a:hueOff val="767535"/>
            <a:satOff val="-5283"/>
            <a:lumOff val="24706"/>
            <a:alphaOff val="0"/>
          </a:schemeClr>
        </a:solidFill>
        <a:ln w="12700" cap="flat" cmpd="sng" algn="ctr">
          <a:solidFill>
            <a:schemeClr val="accent2">
              <a:hueOff val="767535"/>
              <a:satOff val="-5283"/>
              <a:lumOff val="2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026C8-6CE8-D74D-80C6-137742E9EAAF}">
      <dsp:nvSpPr>
        <dsp:cNvPr id="0" name=""/>
        <dsp:cNvSpPr/>
      </dsp:nvSpPr>
      <dsp:spPr>
        <a:xfrm>
          <a:off x="5609629"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AD2B62C-76C1-6445-8A30-FE93E075AAE2}">
      <dsp:nvSpPr>
        <dsp:cNvPr id="0" name=""/>
        <dsp:cNvSpPr/>
      </dsp:nvSpPr>
      <dsp:spPr>
        <a:xfrm>
          <a:off x="5947281"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GB" sz="1300" b="0" i="0" kern="1200" dirty="0"/>
            <a:t>Data ingestion ( Encryption at Rest/Transit, Key Vault management) &amp; </a:t>
          </a:r>
          <a:r>
            <a:rPr lang="en-GB" sz="1300" b="0" i="0" kern="1200" dirty="0" err="1"/>
            <a:t>Explainability</a:t>
          </a:r>
          <a:r>
            <a:rPr lang="en-GB" sz="1300" b="0" i="0" kern="1200" dirty="0"/>
            <a:t> / Interpretability(Robin Lester)</a:t>
          </a:r>
          <a:endParaRPr lang="en-US" sz="1300" kern="1200" dirty="0"/>
        </a:p>
      </dsp:txBody>
      <dsp:txXfrm>
        <a:off x="5947281" y="854602"/>
        <a:ext cx="2294612" cy="1240011"/>
      </dsp:txXfrm>
    </dsp:sp>
    <dsp:sp modelId="{A39D2462-5DF8-E34D-99BA-4778C420A165}">
      <dsp:nvSpPr>
        <dsp:cNvPr id="0" name=""/>
        <dsp:cNvSpPr/>
      </dsp:nvSpPr>
      <dsp:spPr>
        <a:xfrm>
          <a:off x="5947281"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11:00 – 12:00</a:t>
          </a:r>
        </a:p>
      </dsp:txBody>
      <dsp:txXfrm>
        <a:off x="5947281" y="418922"/>
        <a:ext cx="2294612" cy="435679"/>
      </dsp:txXfrm>
    </dsp:sp>
    <dsp:sp modelId="{4C97355F-CFE8-854A-A457-4AFBFA44E6C4}">
      <dsp:nvSpPr>
        <dsp:cNvPr id="0" name=""/>
        <dsp:cNvSpPr/>
      </dsp:nvSpPr>
      <dsp:spPr>
        <a:xfrm>
          <a:off x="5729441" y="854602"/>
          <a:ext cx="0" cy="1240011"/>
        </a:xfrm>
        <a:prstGeom prst="line">
          <a:avLst/>
        </a:prstGeom>
        <a:noFill/>
        <a:ln w="12700" cap="flat" cmpd="sng" algn="ctr">
          <a:solidFill>
            <a:schemeClr val="accent2">
              <a:hueOff val="822359"/>
              <a:satOff val="-5660"/>
              <a:lumOff val="26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15442E5E-1313-F34E-B421-77B6DFD599BE}">
      <dsp:nvSpPr>
        <dsp:cNvPr id="0" name=""/>
        <dsp:cNvSpPr/>
      </dsp:nvSpPr>
      <dsp:spPr>
        <a:xfrm>
          <a:off x="5689459" y="2055403"/>
          <a:ext cx="78422" cy="78422"/>
        </a:xfrm>
        <a:prstGeom prst="ellipse">
          <a:avLst/>
        </a:prstGeom>
        <a:solidFill>
          <a:schemeClr val="accent2">
            <a:hueOff val="822359"/>
            <a:satOff val="-5660"/>
            <a:lumOff val="2647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C36541-F322-1D41-8875-3625FCBBFDE6}">
      <dsp:nvSpPr>
        <dsp:cNvPr id="0" name=""/>
        <dsp:cNvSpPr/>
      </dsp:nvSpPr>
      <dsp:spPr>
        <a:xfrm rot="18900000">
          <a:off x="6952789" y="3398430"/>
          <a:ext cx="308072" cy="308072"/>
        </a:xfrm>
        <a:prstGeom prst="teardrop">
          <a:avLst>
            <a:gd name="adj" fmla="val 115000"/>
          </a:avLst>
        </a:prstGeom>
        <a:solidFill>
          <a:schemeClr val="accent2">
            <a:hueOff val="959419"/>
            <a:satOff val="-6603"/>
            <a:lumOff val="30882"/>
            <a:alphaOff val="0"/>
          </a:schemeClr>
        </a:solidFill>
        <a:ln w="12700" cap="flat" cmpd="sng" algn="ctr">
          <a:solidFill>
            <a:schemeClr val="accent2">
              <a:hueOff val="959419"/>
              <a:satOff val="-6603"/>
              <a:lumOff val="30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C6E0D-F339-D24E-A728-977EE46E718C}">
      <dsp:nvSpPr>
        <dsp:cNvPr id="0" name=""/>
        <dsp:cNvSpPr/>
      </dsp:nvSpPr>
      <dsp:spPr>
        <a:xfrm>
          <a:off x="6987013"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14AC97D-D099-BA48-806D-056ED835BA86}">
      <dsp:nvSpPr>
        <dsp:cNvPr id="0" name=""/>
        <dsp:cNvSpPr/>
      </dsp:nvSpPr>
      <dsp:spPr>
        <a:xfrm>
          <a:off x="7324665" y="2094614"/>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GB" sz="1300" b="0" i="0" kern="1200" dirty="0"/>
            <a:t>Hands-on deployment of secure AML platform</a:t>
          </a:r>
          <a:r>
            <a:rPr lang="en-US" sz="1300" kern="1200" dirty="0"/>
            <a:t>(Robin)</a:t>
          </a:r>
        </a:p>
      </dsp:txBody>
      <dsp:txXfrm>
        <a:off x="7324665" y="2094614"/>
        <a:ext cx="2294612" cy="1240011"/>
      </dsp:txXfrm>
    </dsp:sp>
    <dsp:sp modelId="{39D50651-FC95-5148-BFE3-6EBA60971109}">
      <dsp:nvSpPr>
        <dsp:cNvPr id="0" name=""/>
        <dsp:cNvSpPr/>
      </dsp:nvSpPr>
      <dsp:spPr>
        <a:xfrm>
          <a:off x="7324665" y="3334626"/>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12:00 – 12:10</a:t>
          </a:r>
        </a:p>
      </dsp:txBody>
      <dsp:txXfrm>
        <a:off x="7324665" y="3334626"/>
        <a:ext cx="2294612" cy="435679"/>
      </dsp:txXfrm>
    </dsp:sp>
    <dsp:sp modelId="{15238005-FA6A-3D4D-B18A-4695FC3C9FF9}">
      <dsp:nvSpPr>
        <dsp:cNvPr id="0" name=""/>
        <dsp:cNvSpPr/>
      </dsp:nvSpPr>
      <dsp:spPr>
        <a:xfrm>
          <a:off x="7106825" y="2094614"/>
          <a:ext cx="0" cy="1240011"/>
        </a:xfrm>
        <a:prstGeom prst="line">
          <a:avLst/>
        </a:prstGeom>
        <a:noFill/>
        <a:ln w="12700" cap="flat" cmpd="sng" algn="ctr">
          <a:solidFill>
            <a:schemeClr val="accent2">
              <a:hueOff val="986831"/>
              <a:satOff val="-6792"/>
              <a:lumOff val="3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A5F5DEBA-117C-B948-8F41-7CC11B038C22}">
      <dsp:nvSpPr>
        <dsp:cNvPr id="0" name=""/>
        <dsp:cNvSpPr/>
      </dsp:nvSpPr>
      <dsp:spPr>
        <a:xfrm>
          <a:off x="7066843" y="2055403"/>
          <a:ext cx="78422" cy="78422"/>
        </a:xfrm>
        <a:prstGeom prst="ellipse">
          <a:avLst/>
        </a:prstGeom>
        <a:solidFill>
          <a:schemeClr val="accent2">
            <a:hueOff val="986831"/>
            <a:satOff val="-6792"/>
            <a:lumOff val="3176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BCA65-F45C-2D4A-8829-7EE720A02239}">
      <dsp:nvSpPr>
        <dsp:cNvPr id="0" name=""/>
        <dsp:cNvSpPr/>
      </dsp:nvSpPr>
      <dsp:spPr>
        <a:xfrm rot="8100000">
          <a:off x="8330173" y="482726"/>
          <a:ext cx="308072" cy="308072"/>
        </a:xfrm>
        <a:prstGeom prst="teardrop">
          <a:avLst>
            <a:gd name="adj" fmla="val 115000"/>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5EB5C-A7AF-0342-9722-6F951B58E9FE}">
      <dsp:nvSpPr>
        <dsp:cNvPr id="0" name=""/>
        <dsp:cNvSpPr/>
      </dsp:nvSpPr>
      <dsp:spPr>
        <a:xfrm>
          <a:off x="8364398"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8B0A574-C88C-744A-8D9A-CC17D6658D37}">
      <dsp:nvSpPr>
        <dsp:cNvPr id="0" name=""/>
        <dsp:cNvSpPr/>
      </dsp:nvSpPr>
      <dsp:spPr>
        <a:xfrm>
          <a:off x="8702049" y="854602"/>
          <a:ext cx="2294612"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kern="1200"/>
            <a:t>Lunch</a:t>
          </a:r>
        </a:p>
      </dsp:txBody>
      <dsp:txXfrm>
        <a:off x="8702049" y="854602"/>
        <a:ext cx="2294612" cy="1240011"/>
      </dsp:txXfrm>
    </dsp:sp>
    <dsp:sp modelId="{2FE9AA22-6774-A946-A32E-3E7B304807B6}">
      <dsp:nvSpPr>
        <dsp:cNvPr id="0" name=""/>
        <dsp:cNvSpPr/>
      </dsp:nvSpPr>
      <dsp:spPr>
        <a:xfrm>
          <a:off x="8702049" y="418922"/>
          <a:ext cx="2294612"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12:10 – 13:10</a:t>
          </a:r>
        </a:p>
      </dsp:txBody>
      <dsp:txXfrm>
        <a:off x="8702049" y="418922"/>
        <a:ext cx="2294612" cy="435679"/>
      </dsp:txXfrm>
    </dsp:sp>
    <dsp:sp modelId="{8B19B96B-0F18-B646-8254-64AFB6B612EF}">
      <dsp:nvSpPr>
        <dsp:cNvPr id="0" name=""/>
        <dsp:cNvSpPr/>
      </dsp:nvSpPr>
      <dsp:spPr>
        <a:xfrm>
          <a:off x="8484210" y="854602"/>
          <a:ext cx="0" cy="1240011"/>
        </a:xfrm>
        <a:prstGeom prst="line">
          <a:avLst/>
        </a:prstGeom>
        <a:noFill/>
        <a:ln w="12700" cap="flat" cmpd="sng" algn="ctr">
          <a:solidFill>
            <a:schemeClr val="accent2">
              <a:hueOff val="1151303"/>
              <a:satOff val="-7924"/>
              <a:lumOff val="37059"/>
              <a:alphaOff val="0"/>
            </a:schemeClr>
          </a:solidFill>
          <a:prstDash val="dash"/>
          <a:miter lim="800000"/>
        </a:ln>
        <a:effectLst/>
      </dsp:spPr>
      <dsp:style>
        <a:lnRef idx="1">
          <a:scrgbClr r="0" g="0" b="0"/>
        </a:lnRef>
        <a:fillRef idx="0">
          <a:scrgbClr r="0" g="0" b="0"/>
        </a:fillRef>
        <a:effectRef idx="0">
          <a:scrgbClr r="0" g="0" b="0"/>
        </a:effectRef>
        <a:fontRef idx="minor"/>
      </dsp:style>
    </dsp:sp>
    <dsp:sp modelId="{17EE9893-40CF-DD48-8D51-E485F6469257}">
      <dsp:nvSpPr>
        <dsp:cNvPr id="0" name=""/>
        <dsp:cNvSpPr/>
      </dsp:nvSpPr>
      <dsp:spPr>
        <a:xfrm>
          <a:off x="8444227" y="2055403"/>
          <a:ext cx="78422" cy="78422"/>
        </a:xfrm>
        <a:prstGeom prst="ellipse">
          <a:avLst/>
        </a:prstGeom>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C7A38-5284-9F4C-8CE5-3C1AE4D2E234}">
      <dsp:nvSpPr>
        <dsp:cNvPr id="0" name=""/>
        <dsp:cNvSpPr/>
      </dsp:nvSpPr>
      <dsp:spPr>
        <a:xfrm>
          <a:off x="0" y="2094614"/>
          <a:ext cx="1103302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D8EBA4E-FF54-474B-AC3C-D62E98789D0A}">
      <dsp:nvSpPr>
        <dsp:cNvPr id="0" name=""/>
        <dsp:cNvSpPr/>
      </dsp:nvSpPr>
      <dsp:spPr>
        <a:xfrm rot="8100000">
          <a:off x="70521" y="482726"/>
          <a:ext cx="308072" cy="30807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D79A2-DBDB-3A45-98DD-515A1D760C31}">
      <dsp:nvSpPr>
        <dsp:cNvPr id="0" name=""/>
        <dsp:cNvSpPr/>
      </dsp:nvSpPr>
      <dsp:spPr>
        <a:xfrm>
          <a:off x="104745"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1C85CB6-52C9-1948-97CB-206AE25DC7E8}">
      <dsp:nvSpPr>
        <dsp:cNvPr id="0" name=""/>
        <dsp:cNvSpPr/>
      </dsp:nvSpPr>
      <dsp:spPr>
        <a:xfrm>
          <a:off x="442397" y="854602"/>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GB" sz="1200" b="0" i="0" kern="1200" dirty="0" err="1"/>
            <a:t>MLOps</a:t>
          </a:r>
          <a:r>
            <a:rPr lang="en-GB" sz="1200" b="0" i="0" kern="1200" dirty="0"/>
            <a:t>, RBAC roles, environments, and implementation (Mufajjul Ali/Alan Weaver)</a:t>
          </a:r>
          <a:endParaRPr lang="en-US" sz="1200" kern="1200" dirty="0"/>
        </a:p>
      </dsp:txBody>
      <dsp:txXfrm>
        <a:off x="442397" y="854602"/>
        <a:ext cx="2619868" cy="1240011"/>
      </dsp:txXfrm>
    </dsp:sp>
    <dsp:sp modelId="{04250BF1-F4A3-E740-9475-DD2360DAAC60}">
      <dsp:nvSpPr>
        <dsp:cNvPr id="0" name=""/>
        <dsp:cNvSpPr/>
      </dsp:nvSpPr>
      <dsp:spPr>
        <a:xfrm>
          <a:off x="442397" y="418922"/>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13:10 – 14:10</a:t>
          </a:r>
        </a:p>
      </dsp:txBody>
      <dsp:txXfrm>
        <a:off x="442397" y="418922"/>
        <a:ext cx="2619868" cy="435679"/>
      </dsp:txXfrm>
    </dsp:sp>
    <dsp:sp modelId="{9B17A2F3-1CFE-A74D-9AB8-A03770146AE4}">
      <dsp:nvSpPr>
        <dsp:cNvPr id="0" name=""/>
        <dsp:cNvSpPr/>
      </dsp:nvSpPr>
      <dsp:spPr>
        <a:xfrm>
          <a:off x="224557" y="854602"/>
          <a:ext cx="0" cy="1240011"/>
        </a:xfrm>
        <a:prstGeom prst="line">
          <a:avLst/>
        </a:prstGeom>
        <a:noFill/>
        <a:ln w="12700" cap="flat" cmpd="sng" algn="ctr">
          <a:solidFill>
            <a:schemeClr val="accent2">
              <a:hueOff val="230261"/>
              <a:satOff val="-1585"/>
              <a:lumOff val="7412"/>
              <a:alphaOff val="0"/>
            </a:schemeClr>
          </a:solidFill>
          <a:prstDash val="dash"/>
          <a:miter lim="800000"/>
        </a:ln>
        <a:effectLst/>
      </dsp:spPr>
      <dsp:style>
        <a:lnRef idx="1">
          <a:scrgbClr r="0" g="0" b="0"/>
        </a:lnRef>
        <a:fillRef idx="0">
          <a:scrgbClr r="0" g="0" b="0"/>
        </a:fillRef>
        <a:effectRef idx="0">
          <a:scrgbClr r="0" g="0" b="0"/>
        </a:effectRef>
        <a:fontRef idx="minor"/>
      </dsp:style>
    </dsp:sp>
    <dsp:sp modelId="{D84056A9-5B17-1B48-BF65-55CDBB2588AB}">
      <dsp:nvSpPr>
        <dsp:cNvPr id="0" name=""/>
        <dsp:cNvSpPr/>
      </dsp:nvSpPr>
      <dsp:spPr>
        <a:xfrm>
          <a:off x="185346" y="2055403"/>
          <a:ext cx="78422" cy="78422"/>
        </a:xfrm>
        <a:prstGeom prst="ellipse">
          <a:avLst/>
        </a:prstGeom>
        <a:solidFill>
          <a:schemeClr val="accent2">
            <a:hueOff val="230261"/>
            <a:satOff val="-1585"/>
            <a:lumOff val="741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69497-4F32-E84D-84C1-67B053DFF032}">
      <dsp:nvSpPr>
        <dsp:cNvPr id="0" name=""/>
        <dsp:cNvSpPr/>
      </dsp:nvSpPr>
      <dsp:spPr>
        <a:xfrm rot="18900000">
          <a:off x="1643146" y="3398430"/>
          <a:ext cx="308072" cy="308072"/>
        </a:xfrm>
        <a:prstGeom prst="teardrop">
          <a:avLst>
            <a:gd name="adj" fmla="val 115000"/>
          </a:avLst>
        </a:prstGeom>
        <a:solidFill>
          <a:schemeClr val="accent2">
            <a:hueOff val="230261"/>
            <a:satOff val="-1585"/>
            <a:lumOff val="7412"/>
            <a:alphaOff val="0"/>
          </a:schemeClr>
        </a:solidFill>
        <a:ln w="12700" cap="flat" cmpd="sng" algn="ctr">
          <a:solidFill>
            <a:schemeClr val="accent2">
              <a:hueOff val="230261"/>
              <a:satOff val="-1585"/>
              <a:lumOff val="7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3DF9FE-CA98-F049-8422-C0B070536065}">
      <dsp:nvSpPr>
        <dsp:cNvPr id="0" name=""/>
        <dsp:cNvSpPr/>
      </dsp:nvSpPr>
      <dsp:spPr>
        <a:xfrm>
          <a:off x="1677370"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B682020-C641-404F-AB82-274A51F61E26}">
      <dsp:nvSpPr>
        <dsp:cNvPr id="0" name=""/>
        <dsp:cNvSpPr/>
      </dsp:nvSpPr>
      <dsp:spPr>
        <a:xfrm>
          <a:off x="2015022" y="2094614"/>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GB" sz="1200" b="0" i="0" kern="1200" dirty="0"/>
            <a:t>Inference security/monitoring (AKS endpoints, https, key, token, etc.) (Ben / </a:t>
          </a:r>
          <a:r>
            <a:rPr lang="en-GB" sz="1200" b="0" i="0" kern="1200" dirty="0" err="1"/>
            <a:t>Fatos</a:t>
          </a:r>
          <a:r>
            <a:rPr lang="en-GB" sz="1200" b="0" i="0" kern="1200" dirty="0"/>
            <a:t>)</a:t>
          </a:r>
          <a:endParaRPr lang="en-US" sz="1200" kern="1200" dirty="0"/>
        </a:p>
      </dsp:txBody>
      <dsp:txXfrm>
        <a:off x="2015022" y="2094614"/>
        <a:ext cx="2619868" cy="1240011"/>
      </dsp:txXfrm>
    </dsp:sp>
    <dsp:sp modelId="{C5BEFC91-2778-E147-BB96-692BB5C930C1}">
      <dsp:nvSpPr>
        <dsp:cNvPr id="0" name=""/>
        <dsp:cNvSpPr/>
      </dsp:nvSpPr>
      <dsp:spPr>
        <a:xfrm>
          <a:off x="2015022" y="3334626"/>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14:10 – 14:40</a:t>
          </a:r>
        </a:p>
      </dsp:txBody>
      <dsp:txXfrm>
        <a:off x="2015022" y="3334626"/>
        <a:ext cx="2619868" cy="435679"/>
      </dsp:txXfrm>
    </dsp:sp>
    <dsp:sp modelId="{B8089A28-87BC-844A-BAB4-2A99C7416C34}">
      <dsp:nvSpPr>
        <dsp:cNvPr id="0" name=""/>
        <dsp:cNvSpPr/>
      </dsp:nvSpPr>
      <dsp:spPr>
        <a:xfrm>
          <a:off x="1797182" y="2094614"/>
          <a:ext cx="0" cy="1240011"/>
        </a:xfrm>
        <a:prstGeom prst="line">
          <a:avLst/>
        </a:prstGeom>
        <a:noFill/>
        <a:ln w="12700" cap="flat" cmpd="sng" algn="ctr">
          <a:solidFill>
            <a:schemeClr val="accent2">
              <a:hueOff val="460521"/>
              <a:satOff val="-3170"/>
              <a:lumOff val="14824"/>
              <a:alphaOff val="0"/>
            </a:schemeClr>
          </a:solidFill>
          <a:prstDash val="dash"/>
          <a:miter lim="800000"/>
        </a:ln>
        <a:effectLst/>
      </dsp:spPr>
      <dsp:style>
        <a:lnRef idx="1">
          <a:scrgbClr r="0" g="0" b="0"/>
        </a:lnRef>
        <a:fillRef idx="0">
          <a:scrgbClr r="0" g="0" b="0"/>
        </a:fillRef>
        <a:effectRef idx="0">
          <a:scrgbClr r="0" g="0" b="0"/>
        </a:effectRef>
        <a:fontRef idx="minor"/>
      </dsp:style>
    </dsp:sp>
    <dsp:sp modelId="{68AE6635-3459-B34C-A90B-F468F4739F4F}">
      <dsp:nvSpPr>
        <dsp:cNvPr id="0" name=""/>
        <dsp:cNvSpPr/>
      </dsp:nvSpPr>
      <dsp:spPr>
        <a:xfrm>
          <a:off x="1757971" y="2055403"/>
          <a:ext cx="78422" cy="78422"/>
        </a:xfrm>
        <a:prstGeom prst="ellipse">
          <a:avLst/>
        </a:prstGeom>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C2FD01-BE7C-2A4D-9104-6A5EEC20A7FE}">
      <dsp:nvSpPr>
        <dsp:cNvPr id="0" name=""/>
        <dsp:cNvSpPr/>
      </dsp:nvSpPr>
      <dsp:spPr>
        <a:xfrm rot="8100000">
          <a:off x="3215771" y="482726"/>
          <a:ext cx="308072" cy="308072"/>
        </a:xfrm>
        <a:prstGeom prst="teardrop">
          <a:avLst>
            <a:gd name="adj" fmla="val 115000"/>
          </a:avLst>
        </a:prstGeom>
        <a:solidFill>
          <a:schemeClr val="accent2">
            <a:hueOff val="460521"/>
            <a:satOff val="-3170"/>
            <a:lumOff val="14824"/>
            <a:alphaOff val="0"/>
          </a:schemeClr>
        </a:solidFill>
        <a:ln w="12700" cap="flat" cmpd="sng" algn="ctr">
          <a:solidFill>
            <a:schemeClr val="accent2">
              <a:hueOff val="460521"/>
              <a:satOff val="-3170"/>
              <a:lumOff val="14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FC0BD-A77E-384D-8E04-C86C2232AD79}">
      <dsp:nvSpPr>
        <dsp:cNvPr id="0" name=""/>
        <dsp:cNvSpPr/>
      </dsp:nvSpPr>
      <dsp:spPr>
        <a:xfrm>
          <a:off x="3249995"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B443548-3CED-7444-A201-D6610B887505}">
      <dsp:nvSpPr>
        <dsp:cNvPr id="0" name=""/>
        <dsp:cNvSpPr/>
      </dsp:nvSpPr>
      <dsp:spPr>
        <a:xfrm>
          <a:off x="3587647" y="854602"/>
          <a:ext cx="2619868" cy="1240011"/>
        </a:xfrm>
        <a:prstGeom prst="rect">
          <a:avLst/>
        </a:prstGeom>
        <a:noFill/>
        <a:ln>
          <a:noFill/>
        </a:ln>
        <a:effectLst/>
      </dsp:spPr>
      <dsp:style>
        <a:lnRef idx="0">
          <a:scrgbClr r="0" g="0" b="0"/>
        </a:lnRef>
        <a:fillRef idx="0">
          <a:scrgbClr r="0" g="0" b="0"/>
        </a:fillRef>
        <a:effectRef idx="0">
          <a:scrgbClr r="0" g="0" b="0"/>
        </a:effectRef>
        <a:fontRef idx="minor"/>
      </dsp:style>
    </dsp:sp>
    <dsp:sp modelId="{003E6E73-6033-A04A-B848-A7F482DB48CC}">
      <dsp:nvSpPr>
        <dsp:cNvPr id="0" name=""/>
        <dsp:cNvSpPr/>
      </dsp:nvSpPr>
      <dsp:spPr>
        <a:xfrm>
          <a:off x="3587647" y="418922"/>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14:40 - 14:50  Coffee Break</a:t>
          </a:r>
        </a:p>
      </dsp:txBody>
      <dsp:txXfrm>
        <a:off x="3587647" y="418922"/>
        <a:ext cx="2619868" cy="435679"/>
      </dsp:txXfrm>
    </dsp:sp>
    <dsp:sp modelId="{B405ABF7-FD08-FF49-BDCE-5E3A642AC885}">
      <dsp:nvSpPr>
        <dsp:cNvPr id="0" name=""/>
        <dsp:cNvSpPr/>
      </dsp:nvSpPr>
      <dsp:spPr>
        <a:xfrm>
          <a:off x="3369807" y="854602"/>
          <a:ext cx="0" cy="1240011"/>
        </a:xfrm>
        <a:prstGeom prst="line">
          <a:avLst/>
        </a:prstGeom>
        <a:noFill/>
        <a:ln w="12700" cap="flat" cmpd="sng" algn="ctr">
          <a:solidFill>
            <a:schemeClr val="accent2">
              <a:hueOff val="460521"/>
              <a:satOff val="-3170"/>
              <a:lumOff val="14824"/>
              <a:alphaOff val="0"/>
            </a:schemeClr>
          </a:solidFill>
          <a:prstDash val="dash"/>
          <a:miter lim="800000"/>
        </a:ln>
        <a:effectLst/>
      </dsp:spPr>
      <dsp:style>
        <a:lnRef idx="1">
          <a:scrgbClr r="0" g="0" b="0"/>
        </a:lnRef>
        <a:fillRef idx="0">
          <a:scrgbClr r="0" g="0" b="0"/>
        </a:fillRef>
        <a:effectRef idx="0">
          <a:scrgbClr r="0" g="0" b="0"/>
        </a:effectRef>
        <a:fontRef idx="minor"/>
      </dsp:style>
    </dsp:sp>
    <dsp:sp modelId="{D8DA2D51-213E-014E-B3DE-A402240EBBD5}">
      <dsp:nvSpPr>
        <dsp:cNvPr id="0" name=""/>
        <dsp:cNvSpPr/>
      </dsp:nvSpPr>
      <dsp:spPr>
        <a:xfrm>
          <a:off x="3329825" y="2055403"/>
          <a:ext cx="78422" cy="78422"/>
        </a:xfrm>
        <a:prstGeom prst="ellipse">
          <a:avLst/>
        </a:prstGeom>
        <a:solidFill>
          <a:schemeClr val="accent2">
            <a:hueOff val="460521"/>
            <a:satOff val="-3170"/>
            <a:lumOff val="1482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65A64-B0EA-7844-AF33-C739F33AE48B}">
      <dsp:nvSpPr>
        <dsp:cNvPr id="0" name=""/>
        <dsp:cNvSpPr/>
      </dsp:nvSpPr>
      <dsp:spPr>
        <a:xfrm rot="18900000">
          <a:off x="4788396" y="3398430"/>
          <a:ext cx="308072" cy="308072"/>
        </a:xfrm>
        <a:prstGeom prst="teardrop">
          <a:avLst>
            <a:gd name="adj" fmla="val 115000"/>
          </a:avLst>
        </a:prstGeom>
        <a:solidFill>
          <a:schemeClr val="accent2">
            <a:hueOff val="690782"/>
            <a:satOff val="-4754"/>
            <a:lumOff val="22235"/>
            <a:alphaOff val="0"/>
          </a:schemeClr>
        </a:solidFill>
        <a:ln w="12700" cap="flat" cmpd="sng" algn="ctr">
          <a:solidFill>
            <a:schemeClr val="accent2">
              <a:hueOff val="690782"/>
              <a:satOff val="-4754"/>
              <a:lumOff val="22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F0525-208D-D941-ABD1-F11355776D3A}">
      <dsp:nvSpPr>
        <dsp:cNvPr id="0" name=""/>
        <dsp:cNvSpPr/>
      </dsp:nvSpPr>
      <dsp:spPr>
        <a:xfrm>
          <a:off x="4822620"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B690C7E-4C31-1349-B6AF-DB53590689AC}">
      <dsp:nvSpPr>
        <dsp:cNvPr id="0" name=""/>
        <dsp:cNvSpPr/>
      </dsp:nvSpPr>
      <dsp:spPr>
        <a:xfrm>
          <a:off x="5160272" y="2094614"/>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GB" sz="1200" b="0" i="0" kern="1200" dirty="0"/>
            <a:t>Model Governance (Ethical AI, Fair learn, Data drift) (Alessandro </a:t>
          </a:r>
          <a:r>
            <a:rPr lang="en-GB" sz="1200" b="0" i="0" kern="1200" dirty="0" err="1"/>
            <a:t>Recino</a:t>
          </a:r>
          <a:r>
            <a:rPr lang="en-GB" sz="1200" b="0" i="0" kern="1200" dirty="0"/>
            <a:t>/Alan Weaver)</a:t>
          </a:r>
          <a:endParaRPr lang="en-US" sz="1200" kern="1200" dirty="0"/>
        </a:p>
      </dsp:txBody>
      <dsp:txXfrm>
        <a:off x="5160272" y="2094614"/>
        <a:ext cx="2619868" cy="1240011"/>
      </dsp:txXfrm>
    </dsp:sp>
    <dsp:sp modelId="{EF57155C-3F3A-A240-BD16-DB20F775564F}">
      <dsp:nvSpPr>
        <dsp:cNvPr id="0" name=""/>
        <dsp:cNvSpPr/>
      </dsp:nvSpPr>
      <dsp:spPr>
        <a:xfrm>
          <a:off x="5160272" y="3334626"/>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dirty="0"/>
            <a:t>14:50 – 16:00</a:t>
          </a:r>
        </a:p>
      </dsp:txBody>
      <dsp:txXfrm>
        <a:off x="5160272" y="3334626"/>
        <a:ext cx="2619868" cy="435679"/>
      </dsp:txXfrm>
    </dsp:sp>
    <dsp:sp modelId="{0A1CEA42-BEAD-C847-815E-86FB5138804D}">
      <dsp:nvSpPr>
        <dsp:cNvPr id="0" name=""/>
        <dsp:cNvSpPr/>
      </dsp:nvSpPr>
      <dsp:spPr>
        <a:xfrm>
          <a:off x="4942432" y="2094614"/>
          <a:ext cx="0" cy="1240011"/>
        </a:xfrm>
        <a:prstGeom prst="line">
          <a:avLst/>
        </a:prstGeom>
        <a:noFill/>
        <a:ln w="12700" cap="flat" cmpd="sng" algn="ctr">
          <a:solidFill>
            <a:schemeClr val="accent2">
              <a:hueOff val="690782"/>
              <a:satOff val="-4754"/>
              <a:lumOff val="22235"/>
              <a:alphaOff val="0"/>
            </a:schemeClr>
          </a:solidFill>
          <a:prstDash val="dash"/>
          <a:miter lim="800000"/>
        </a:ln>
        <a:effectLst/>
      </dsp:spPr>
      <dsp:style>
        <a:lnRef idx="1">
          <a:scrgbClr r="0" g="0" b="0"/>
        </a:lnRef>
        <a:fillRef idx="0">
          <a:scrgbClr r="0" g="0" b="0"/>
        </a:fillRef>
        <a:effectRef idx="0">
          <a:scrgbClr r="0" g="0" b="0"/>
        </a:effectRef>
        <a:fontRef idx="minor"/>
      </dsp:style>
    </dsp:sp>
    <dsp:sp modelId="{6658F20F-6CF9-D647-8F0B-7212018A303C}">
      <dsp:nvSpPr>
        <dsp:cNvPr id="0" name=""/>
        <dsp:cNvSpPr/>
      </dsp:nvSpPr>
      <dsp:spPr>
        <a:xfrm>
          <a:off x="4902450" y="2055403"/>
          <a:ext cx="78422" cy="78422"/>
        </a:xfrm>
        <a:prstGeom prst="ellipse">
          <a:avLst/>
        </a:prstGeom>
        <a:solidFill>
          <a:schemeClr val="accent2">
            <a:hueOff val="690782"/>
            <a:satOff val="-4754"/>
            <a:lumOff val="2223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9878CD-03FC-2943-9A04-4CD810090F94}">
      <dsp:nvSpPr>
        <dsp:cNvPr id="0" name=""/>
        <dsp:cNvSpPr/>
      </dsp:nvSpPr>
      <dsp:spPr>
        <a:xfrm rot="8100000">
          <a:off x="6361021" y="482726"/>
          <a:ext cx="308072" cy="308072"/>
        </a:xfrm>
        <a:prstGeom prst="teardrop">
          <a:avLst>
            <a:gd name="adj" fmla="val 115000"/>
          </a:avLst>
        </a:prstGeom>
        <a:solidFill>
          <a:schemeClr val="accent2">
            <a:hueOff val="921042"/>
            <a:satOff val="-6339"/>
            <a:lumOff val="29647"/>
            <a:alphaOff val="0"/>
          </a:schemeClr>
        </a:solidFill>
        <a:ln w="12700" cap="flat" cmpd="sng" algn="ctr">
          <a:solidFill>
            <a:schemeClr val="accent2">
              <a:hueOff val="921042"/>
              <a:satOff val="-6339"/>
              <a:lumOff val="29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5F0D0-DC15-1A4A-9B46-0F5EEA9DC32B}">
      <dsp:nvSpPr>
        <dsp:cNvPr id="0" name=""/>
        <dsp:cNvSpPr/>
      </dsp:nvSpPr>
      <dsp:spPr>
        <a:xfrm>
          <a:off x="6395245" y="516950"/>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747B581-4FC1-2B44-93C9-53110FFF5ED3}">
      <dsp:nvSpPr>
        <dsp:cNvPr id="0" name=""/>
        <dsp:cNvSpPr/>
      </dsp:nvSpPr>
      <dsp:spPr>
        <a:xfrm>
          <a:off x="6732897" y="854602"/>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dirty="0"/>
            <a:t>PG session (FAQ and Features)</a:t>
          </a:r>
        </a:p>
        <a:p>
          <a:pPr marL="0" lvl="0" indent="0" algn="l" defTabSz="533400">
            <a:lnSpc>
              <a:spcPct val="90000"/>
            </a:lnSpc>
            <a:spcBef>
              <a:spcPct val="0"/>
            </a:spcBef>
            <a:spcAft>
              <a:spcPct val="35000"/>
            </a:spcAft>
            <a:buNone/>
          </a:pPr>
          <a:r>
            <a:rPr lang="en-US" sz="1200" kern="1200" dirty="0"/>
            <a:t>(Aashish </a:t>
          </a:r>
          <a:r>
            <a:rPr lang="en-US" sz="1200" kern="1200" dirty="0" err="1"/>
            <a:t>Bhateja</a:t>
          </a:r>
          <a:r>
            <a:rPr lang="en-US" sz="1200" kern="1200" dirty="0"/>
            <a:t> / </a:t>
          </a:r>
          <a:r>
            <a:rPr lang="en-US" sz="1200" kern="1200" dirty="0" err="1"/>
            <a:t>Jumpei</a:t>
          </a:r>
          <a:r>
            <a:rPr lang="en-US" sz="1200" kern="1200" dirty="0"/>
            <a:t> </a:t>
          </a:r>
          <a:r>
            <a:rPr lang="en-US" sz="1200" kern="1200" dirty="0" err="1"/>
            <a:t>Hirono</a:t>
          </a:r>
          <a:r>
            <a:rPr lang="en-US" sz="1200" kern="1200" dirty="0"/>
            <a:t>)</a:t>
          </a:r>
        </a:p>
        <a:p>
          <a:pPr marL="0" lvl="0" indent="0" algn="l" defTabSz="533400">
            <a:lnSpc>
              <a:spcPct val="90000"/>
            </a:lnSpc>
            <a:spcBef>
              <a:spcPct val="0"/>
            </a:spcBef>
            <a:spcAft>
              <a:spcPct val="35000"/>
            </a:spcAft>
            <a:buNone/>
          </a:pPr>
          <a:endParaRPr lang="en-US" sz="1200" kern="1200" dirty="0"/>
        </a:p>
      </dsp:txBody>
      <dsp:txXfrm>
        <a:off x="6732897" y="854602"/>
        <a:ext cx="2619868" cy="1240011"/>
      </dsp:txXfrm>
    </dsp:sp>
    <dsp:sp modelId="{50989ECF-C1D8-614E-8E52-7A9E90AE14E1}">
      <dsp:nvSpPr>
        <dsp:cNvPr id="0" name=""/>
        <dsp:cNvSpPr/>
      </dsp:nvSpPr>
      <dsp:spPr>
        <a:xfrm>
          <a:off x="6732897" y="418922"/>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16:00 – 16:30</a:t>
          </a:r>
        </a:p>
      </dsp:txBody>
      <dsp:txXfrm>
        <a:off x="6732897" y="418922"/>
        <a:ext cx="2619868" cy="435679"/>
      </dsp:txXfrm>
    </dsp:sp>
    <dsp:sp modelId="{71B20628-02D7-964D-A1E0-4CCEA17A951B}">
      <dsp:nvSpPr>
        <dsp:cNvPr id="0" name=""/>
        <dsp:cNvSpPr/>
      </dsp:nvSpPr>
      <dsp:spPr>
        <a:xfrm>
          <a:off x="6515057" y="854602"/>
          <a:ext cx="0" cy="1240011"/>
        </a:xfrm>
        <a:prstGeom prst="line">
          <a:avLst/>
        </a:prstGeom>
        <a:noFill/>
        <a:ln w="12700" cap="flat" cmpd="sng" algn="ctr">
          <a:solidFill>
            <a:schemeClr val="accent2">
              <a:hueOff val="921042"/>
              <a:satOff val="-6339"/>
              <a:lumOff val="29647"/>
              <a:alphaOff val="0"/>
            </a:schemeClr>
          </a:solidFill>
          <a:prstDash val="dash"/>
          <a:miter lim="800000"/>
        </a:ln>
        <a:effectLst/>
      </dsp:spPr>
      <dsp:style>
        <a:lnRef idx="1">
          <a:scrgbClr r="0" g="0" b="0"/>
        </a:lnRef>
        <a:fillRef idx="0">
          <a:scrgbClr r="0" g="0" b="0"/>
        </a:fillRef>
        <a:effectRef idx="0">
          <a:scrgbClr r="0" g="0" b="0"/>
        </a:effectRef>
        <a:fontRef idx="minor"/>
      </dsp:style>
    </dsp:sp>
    <dsp:sp modelId="{C43DA2DF-4EDD-3449-859A-947794EFBDC6}">
      <dsp:nvSpPr>
        <dsp:cNvPr id="0" name=""/>
        <dsp:cNvSpPr/>
      </dsp:nvSpPr>
      <dsp:spPr>
        <a:xfrm>
          <a:off x="6475075" y="2055403"/>
          <a:ext cx="78422" cy="78422"/>
        </a:xfrm>
        <a:prstGeom prst="ellipse">
          <a:avLst/>
        </a:prstGeom>
        <a:solidFill>
          <a:schemeClr val="accent2">
            <a:hueOff val="921042"/>
            <a:satOff val="-6339"/>
            <a:lumOff val="2964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93F46-086C-3048-B0AE-AFC0A7E63951}">
      <dsp:nvSpPr>
        <dsp:cNvPr id="0" name=""/>
        <dsp:cNvSpPr/>
      </dsp:nvSpPr>
      <dsp:spPr>
        <a:xfrm rot="18900000">
          <a:off x="7933646" y="3398430"/>
          <a:ext cx="308072" cy="308072"/>
        </a:xfrm>
        <a:prstGeom prst="teardrop">
          <a:avLst>
            <a:gd name="adj" fmla="val 115000"/>
          </a:avLst>
        </a:prstGeom>
        <a:solidFill>
          <a:schemeClr val="accent2">
            <a:hueOff val="1151303"/>
            <a:satOff val="-7924"/>
            <a:lumOff val="37059"/>
            <a:alphaOff val="0"/>
          </a:schemeClr>
        </a:solidFill>
        <a:ln w="12700" cap="flat" cmpd="sng" algn="ctr">
          <a:solidFill>
            <a:schemeClr val="accent2">
              <a:hueOff val="1151303"/>
              <a:satOff val="-7924"/>
              <a:lumOff val="3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8F591C-12D6-BA48-8D9B-9E4B6F005847}">
      <dsp:nvSpPr>
        <dsp:cNvPr id="0" name=""/>
        <dsp:cNvSpPr/>
      </dsp:nvSpPr>
      <dsp:spPr>
        <a:xfrm>
          <a:off x="7967870" y="3432654"/>
          <a:ext cx="239623" cy="23962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E7CE10E-647C-EB41-8142-BA0F74F94F21}">
      <dsp:nvSpPr>
        <dsp:cNvPr id="0" name=""/>
        <dsp:cNvSpPr/>
      </dsp:nvSpPr>
      <dsp:spPr>
        <a:xfrm>
          <a:off x="8305522" y="2094614"/>
          <a:ext cx="2619868" cy="124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summary and close</a:t>
          </a:r>
        </a:p>
      </dsp:txBody>
      <dsp:txXfrm>
        <a:off x="8305522" y="2094614"/>
        <a:ext cx="2619868" cy="1240011"/>
      </dsp:txXfrm>
    </dsp:sp>
    <dsp:sp modelId="{6E5B4DBE-5CAF-4E4F-A1E7-27E5350F4D77}">
      <dsp:nvSpPr>
        <dsp:cNvPr id="0" name=""/>
        <dsp:cNvSpPr/>
      </dsp:nvSpPr>
      <dsp:spPr>
        <a:xfrm>
          <a:off x="8305522" y="3334626"/>
          <a:ext cx="2619868" cy="43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16:30</a:t>
          </a:r>
        </a:p>
      </dsp:txBody>
      <dsp:txXfrm>
        <a:off x="8305522" y="3334626"/>
        <a:ext cx="2619868" cy="435679"/>
      </dsp:txXfrm>
    </dsp:sp>
    <dsp:sp modelId="{CB3DE4F4-0E83-064B-909C-13722E6ED399}">
      <dsp:nvSpPr>
        <dsp:cNvPr id="0" name=""/>
        <dsp:cNvSpPr/>
      </dsp:nvSpPr>
      <dsp:spPr>
        <a:xfrm>
          <a:off x="8087682" y="2094614"/>
          <a:ext cx="0" cy="1240011"/>
        </a:xfrm>
        <a:prstGeom prst="line">
          <a:avLst/>
        </a:prstGeom>
        <a:noFill/>
        <a:ln w="12700" cap="flat" cmpd="sng" algn="ctr">
          <a:solidFill>
            <a:schemeClr val="accent2">
              <a:hueOff val="1151303"/>
              <a:satOff val="-7924"/>
              <a:lumOff val="37059"/>
              <a:alphaOff val="0"/>
            </a:schemeClr>
          </a:solidFill>
          <a:prstDash val="dash"/>
          <a:miter lim="800000"/>
        </a:ln>
        <a:effectLst/>
      </dsp:spPr>
      <dsp:style>
        <a:lnRef idx="1">
          <a:scrgbClr r="0" g="0" b="0"/>
        </a:lnRef>
        <a:fillRef idx="0">
          <a:scrgbClr r="0" g="0" b="0"/>
        </a:fillRef>
        <a:effectRef idx="0">
          <a:scrgbClr r="0" g="0" b="0"/>
        </a:effectRef>
        <a:fontRef idx="minor"/>
      </dsp:style>
    </dsp:sp>
    <dsp:sp modelId="{A088718E-94E9-7549-A732-036B94A55589}">
      <dsp:nvSpPr>
        <dsp:cNvPr id="0" name=""/>
        <dsp:cNvSpPr/>
      </dsp:nvSpPr>
      <dsp:spPr>
        <a:xfrm>
          <a:off x="8047700" y="2055403"/>
          <a:ext cx="78422" cy="78422"/>
        </a:xfrm>
        <a:prstGeom prst="ellipse">
          <a:avLst/>
        </a:prstGeom>
        <a:solidFill>
          <a:schemeClr val="accent2">
            <a:hueOff val="1151303"/>
            <a:satOff val="-7924"/>
            <a:lumOff val="3705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Wednesday, July 1,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88828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Wednesday, July 1,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7237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Wednesday, July 1,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4894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Wednesday, July 1,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5383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Wednesday, July 1,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9110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Wednesday, July 1,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5538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Wednesday, July 1,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024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Wednesday, July 1,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3467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Wednesday, July 1,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347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Wednesday, July 1,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1085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Wednesday, July 1,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7837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Wednesday, July 1,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755300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ufajjul/aml-govsec2020-worksho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orms.office.com/Pages/ResponsePage.aspx?id=v4j5cvGGr0GRqy180BHbRy65IxdWegNLmkUZoFUsoatUMko0SjZKSjFMNjFIUzQ0Q0RENTkzWlFDNS4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F3D993-F275-944E-9B35-207FD9CC24DF}"/>
              </a:ext>
            </a:extLst>
          </p:cNvPr>
          <p:cNvSpPr>
            <a:spLocks noGrp="1"/>
          </p:cNvSpPr>
          <p:nvPr>
            <p:ph type="ctrTitle"/>
          </p:nvPr>
        </p:nvSpPr>
        <p:spPr>
          <a:xfrm>
            <a:off x="474243" y="681317"/>
            <a:ext cx="3236613" cy="3406187"/>
          </a:xfrm>
        </p:spPr>
        <p:txBody>
          <a:bodyPr>
            <a:normAutofit/>
          </a:bodyPr>
          <a:lstStyle/>
          <a:p>
            <a:pPr algn="r"/>
            <a:br>
              <a:rPr lang="en-US" sz="3200">
                <a:solidFill>
                  <a:schemeClr val="bg1"/>
                </a:solidFill>
              </a:rPr>
            </a:br>
            <a:endParaRPr lang="en-US" sz="3200">
              <a:solidFill>
                <a:schemeClr val="bg1"/>
              </a:solidFill>
            </a:endParaRPr>
          </a:p>
        </p:txBody>
      </p:sp>
      <p:sp>
        <p:nvSpPr>
          <p:cNvPr id="3" name="Subtitle 2">
            <a:extLst>
              <a:ext uri="{FF2B5EF4-FFF2-40B4-BE49-F238E27FC236}">
                <a16:creationId xmlns:a16="http://schemas.microsoft.com/office/drawing/2014/main" id="{E9A6081B-A701-7C45-81A1-480A49B6D63D}"/>
              </a:ext>
            </a:extLst>
          </p:cNvPr>
          <p:cNvSpPr>
            <a:spLocks noGrp="1"/>
          </p:cNvSpPr>
          <p:nvPr>
            <p:ph type="subTitle" idx="1"/>
          </p:nvPr>
        </p:nvSpPr>
        <p:spPr>
          <a:xfrm>
            <a:off x="474243" y="2933197"/>
            <a:ext cx="3230603" cy="3406187"/>
          </a:xfrm>
        </p:spPr>
        <p:txBody>
          <a:bodyPr>
            <a:normAutofit/>
          </a:bodyPr>
          <a:lstStyle/>
          <a:p>
            <a:pPr algn="r"/>
            <a:r>
              <a:rPr lang="en-US" sz="1200">
                <a:solidFill>
                  <a:schemeClr val="bg1"/>
                </a:solidFill>
              </a:rPr>
              <a:t>Mufajjul Ali</a:t>
            </a:r>
          </a:p>
          <a:p>
            <a:pPr algn="r"/>
            <a:r>
              <a:rPr lang="en-US" sz="1200">
                <a:solidFill>
                  <a:schemeClr val="bg1"/>
                </a:solidFill>
              </a:rPr>
              <a:t>Alan Weaver</a:t>
            </a:r>
          </a:p>
          <a:p>
            <a:pPr algn="r"/>
            <a:r>
              <a:rPr lang="en-US" sz="1200">
                <a:solidFill>
                  <a:schemeClr val="bg1"/>
                </a:solidFill>
              </a:rPr>
              <a:t>FatOS ISMALI</a:t>
            </a:r>
          </a:p>
          <a:p>
            <a:pPr algn="r"/>
            <a:r>
              <a:rPr lang="en-US" sz="1200">
                <a:solidFill>
                  <a:schemeClr val="bg1"/>
                </a:solidFill>
              </a:rPr>
              <a:t>Robin Lester</a:t>
            </a:r>
          </a:p>
          <a:p>
            <a:pPr algn="r"/>
            <a:r>
              <a:rPr lang="en-US" sz="1200">
                <a:solidFill>
                  <a:schemeClr val="bg1"/>
                </a:solidFill>
              </a:rPr>
              <a:t>Alessandro Recino</a:t>
            </a:r>
          </a:p>
          <a:p>
            <a:pPr algn="r"/>
            <a:r>
              <a:rPr lang="en-US" sz="1200">
                <a:solidFill>
                  <a:schemeClr val="bg1"/>
                </a:solidFill>
              </a:rPr>
              <a:t>Wasim Ahmed</a:t>
            </a:r>
          </a:p>
          <a:p>
            <a:pPr algn="r"/>
            <a:r>
              <a:rPr lang="en-US" sz="1200">
                <a:solidFill>
                  <a:schemeClr val="bg1"/>
                </a:solidFill>
              </a:rPr>
              <a:t>Joe Plumb</a:t>
            </a:r>
          </a:p>
          <a:p>
            <a:pPr algn="r"/>
            <a:r>
              <a:rPr lang="en-US" sz="1200">
                <a:solidFill>
                  <a:schemeClr val="bg1"/>
                </a:solidFill>
              </a:rPr>
              <a:t>Ben Coleman</a:t>
            </a:r>
            <a:endParaRPr lang="en-US" sz="1200" dirty="0">
              <a:solidFill>
                <a:schemeClr val="bg1"/>
              </a:solidFill>
            </a:endParaRPr>
          </a:p>
        </p:txBody>
      </p:sp>
      <p:pic>
        <p:nvPicPr>
          <p:cNvPr id="4" name="Picture 3" descr="A screenshot of a cell phone&#10;&#10;Description automatically generated">
            <a:extLst>
              <a:ext uri="{FF2B5EF4-FFF2-40B4-BE49-F238E27FC236}">
                <a16:creationId xmlns:a16="http://schemas.microsoft.com/office/drawing/2014/main" id="{B7068460-D93D-D64F-8C0C-E4718DA5C45C}"/>
              </a:ext>
            </a:extLst>
          </p:cNvPr>
          <p:cNvPicPr/>
          <p:nvPr/>
        </p:nvPicPr>
        <p:blipFill rotWithShape="1">
          <a:blip r:embed="rId2" cstate="print">
            <a:extLst>
              <a:ext uri="{28A0092B-C50C-407E-A947-70E740481C1C}">
                <a14:useLocalDpi xmlns:a14="http://schemas.microsoft.com/office/drawing/2010/main" val="0"/>
              </a:ext>
            </a:extLst>
          </a:blip>
          <a:srcRect t="18600" r="1" b="18601"/>
          <a:stretch/>
        </p:blipFill>
        <p:spPr>
          <a:xfrm>
            <a:off x="4503619" y="1750828"/>
            <a:ext cx="7214138" cy="3363858"/>
          </a:xfrm>
          <a:prstGeom prst="rect">
            <a:avLst/>
          </a:prstGeom>
        </p:spPr>
      </p:pic>
    </p:spTree>
    <p:extLst>
      <p:ext uri="{BB962C8B-B14F-4D97-AF65-F5344CB8AC3E}">
        <p14:creationId xmlns:p14="http://schemas.microsoft.com/office/powerpoint/2010/main" val="91920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8B80C-9EA9-AA4B-ABE4-A7437056A961}"/>
              </a:ext>
            </a:extLst>
          </p:cNvPr>
          <p:cNvSpPr>
            <a:spLocks noGrp="1"/>
          </p:cNvSpPr>
          <p:nvPr>
            <p:ph type="title"/>
          </p:nvPr>
        </p:nvSpPr>
        <p:spPr>
          <a:xfrm>
            <a:off x="1371601" y="457199"/>
            <a:ext cx="9448800" cy="1061357"/>
          </a:xfrm>
        </p:spPr>
        <p:txBody>
          <a:bodyPr>
            <a:normAutofit/>
          </a:bodyPr>
          <a:lstStyle/>
          <a:p>
            <a:r>
              <a:rPr lang="en-US" sz="4000"/>
              <a:t>Overview </a:t>
            </a:r>
          </a:p>
        </p:txBody>
      </p:sp>
      <p:sp>
        <p:nvSpPr>
          <p:cNvPr id="3" name="Content Placeholder 2">
            <a:extLst>
              <a:ext uri="{FF2B5EF4-FFF2-40B4-BE49-F238E27FC236}">
                <a16:creationId xmlns:a16="http://schemas.microsoft.com/office/drawing/2014/main" id="{C388B0DD-95AD-E347-B0AA-D0DD82679E87}"/>
              </a:ext>
            </a:extLst>
          </p:cNvPr>
          <p:cNvSpPr>
            <a:spLocks noGrp="1"/>
          </p:cNvSpPr>
          <p:nvPr>
            <p:ph idx="1"/>
          </p:nvPr>
        </p:nvSpPr>
        <p:spPr>
          <a:xfrm>
            <a:off x="1371601" y="1887968"/>
            <a:ext cx="9448800" cy="3812746"/>
          </a:xfrm>
        </p:spPr>
        <p:txBody>
          <a:bodyPr>
            <a:normAutofit/>
          </a:bodyPr>
          <a:lstStyle/>
          <a:p>
            <a:r>
              <a:rPr lang="en-US" sz="1800" dirty="0"/>
              <a:t>Access control is a fundamental building block for enterprise customers, where protecting assets at various level is imperative to ensure that only the relevant people with certain position of authority are given the relevant access with different privileges. This is more so prevalent in machine learning, where data is absolutely essential in building ML models, and companies are highly cautious about the how the data is accessed and managed, especially with the introduction of GDPR.  We are seeing increasing number of customers seeking for explicit control of not only the data, but various stages of machine learning lifecycle, starting from experimentation to operationalization. Assets such as generated models, cluster creation and model deployment require to be governed to ensure that controls are in line with the company’s policy.</a:t>
            </a:r>
            <a:endParaRPr lang="en-GB" sz="1800" dirty="0"/>
          </a:p>
          <a:p>
            <a:endParaRPr lang="en-US" sz="1800" dirty="0"/>
          </a:p>
        </p:txBody>
      </p:sp>
      <p:sp>
        <p:nvSpPr>
          <p:cNvPr id="10" name="Rectangle 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19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83BE4-0A84-E34F-B9B0-0B2B2AC23947}"/>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Agenda (morning) </a:t>
            </a:r>
          </a:p>
        </p:txBody>
      </p:sp>
      <p:graphicFrame>
        <p:nvGraphicFramePr>
          <p:cNvPr id="5" name="Content Placeholder 2">
            <a:extLst>
              <a:ext uri="{FF2B5EF4-FFF2-40B4-BE49-F238E27FC236}">
                <a16:creationId xmlns:a16="http://schemas.microsoft.com/office/drawing/2014/main" id="{F18F562F-FBF2-481E-8A23-870C8A292FD2}"/>
              </a:ext>
            </a:extLst>
          </p:cNvPr>
          <p:cNvGraphicFramePr>
            <a:graphicFrameLocks noGrp="1"/>
          </p:cNvGraphicFramePr>
          <p:nvPr>
            <p:ph idx="1"/>
            <p:extLst>
              <p:ext uri="{D42A27DB-BD31-4B8C-83A1-F6EECF244321}">
                <p14:modId xmlns:p14="http://schemas.microsoft.com/office/powerpoint/2010/main" val="411961992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4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5956C-946D-3E4A-8330-653B6249C0D4}"/>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Agenda (afternoon)</a:t>
            </a:r>
          </a:p>
        </p:txBody>
      </p:sp>
      <p:graphicFrame>
        <p:nvGraphicFramePr>
          <p:cNvPr id="5" name="Content Placeholder 2">
            <a:extLst>
              <a:ext uri="{FF2B5EF4-FFF2-40B4-BE49-F238E27FC236}">
                <a16:creationId xmlns:a16="http://schemas.microsoft.com/office/drawing/2014/main" id="{B852D7D6-AF6D-4DA6-957D-D153EF6D0AC8}"/>
              </a:ext>
            </a:extLst>
          </p:cNvPr>
          <p:cNvGraphicFramePr>
            <a:graphicFrameLocks noGrp="1"/>
          </p:cNvGraphicFramePr>
          <p:nvPr>
            <p:ph idx="1"/>
            <p:extLst>
              <p:ext uri="{D42A27DB-BD31-4B8C-83A1-F6EECF244321}">
                <p14:modId xmlns:p14="http://schemas.microsoft.com/office/powerpoint/2010/main" val="664349624"/>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94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3085-13C0-B146-9ADF-B53B74B2BA18}"/>
              </a:ext>
            </a:extLst>
          </p:cNvPr>
          <p:cNvSpPr>
            <a:spLocks noGrp="1"/>
          </p:cNvSpPr>
          <p:nvPr>
            <p:ph type="title"/>
          </p:nvPr>
        </p:nvSpPr>
        <p:spPr/>
        <p:txBody>
          <a:bodyPr/>
          <a:lstStyle/>
          <a:p>
            <a:r>
              <a:rPr lang="en-US" dirty="0"/>
              <a:t>REPO</a:t>
            </a:r>
          </a:p>
        </p:txBody>
      </p:sp>
      <p:sp>
        <p:nvSpPr>
          <p:cNvPr id="3" name="Content Placeholder 2">
            <a:extLst>
              <a:ext uri="{FF2B5EF4-FFF2-40B4-BE49-F238E27FC236}">
                <a16:creationId xmlns:a16="http://schemas.microsoft.com/office/drawing/2014/main" id="{2291A3B4-FA4E-6B47-8085-D606EC109256}"/>
              </a:ext>
            </a:extLst>
          </p:cNvPr>
          <p:cNvSpPr>
            <a:spLocks noGrp="1"/>
          </p:cNvSpPr>
          <p:nvPr>
            <p:ph idx="1"/>
          </p:nvPr>
        </p:nvSpPr>
        <p:spPr/>
        <p:txBody>
          <a:bodyPr/>
          <a:lstStyle/>
          <a:p>
            <a:r>
              <a:rPr lang="en-GB" dirty="0">
                <a:hlinkClick r:id="rId2"/>
              </a:rPr>
              <a:t>https://github.com/mufajjul/aml-govsec2020-workshop</a:t>
            </a:r>
            <a:endParaRPr lang="en-US" dirty="0"/>
          </a:p>
        </p:txBody>
      </p:sp>
    </p:spTree>
    <p:extLst>
      <p:ext uri="{BB962C8B-B14F-4D97-AF65-F5344CB8AC3E}">
        <p14:creationId xmlns:p14="http://schemas.microsoft.com/office/powerpoint/2010/main" val="230984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C670-0D83-8549-A4D2-4B6E62E77FA6}"/>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4D0B7AD0-0380-B242-8908-AAE6156F943E}"/>
              </a:ext>
            </a:extLst>
          </p:cNvPr>
          <p:cNvSpPr>
            <a:spLocks noGrp="1"/>
          </p:cNvSpPr>
          <p:nvPr>
            <p:ph idx="1"/>
          </p:nvPr>
        </p:nvSpPr>
        <p:spPr/>
        <p:txBody>
          <a:bodyPr/>
          <a:lstStyle/>
          <a:p>
            <a:endParaRPr lang="en-GB" dirty="0">
              <a:hlinkClick r:id="rId2" tooltip="https://forms.office.com/pages/responsepage.aspx?id=v4j5cvggr0grqy180bhbry65ixdwegnlmkuzofusoatumko0sjzksjfmnjfiuzq0q0rentkzwlfdns4u"/>
            </a:endParaRPr>
          </a:p>
          <a:p>
            <a:endParaRPr lang="en-GB" dirty="0">
              <a:hlinkClick r:id="rId2" tooltip="https://forms.office.com/pages/responsepage.aspx?id=v4j5cvggr0grqy180bhbry65ixdwegnlmkuzofusoatumko0sjzksjfmnjfiuzq0q0rentkzwlfdns4u"/>
            </a:endParaRPr>
          </a:p>
          <a:p>
            <a:r>
              <a:rPr lang="en-GB" dirty="0">
                <a:hlinkClick r:id="rId2" tooltip="https://forms.office.com/pages/responsepage.aspx?id=v4j5cvggr0grqy180bhbry65ixdwegnlmkuzofusoatumko0sjzksjfmnjfiuzq0q0rentkzwlfdns4u"/>
              </a:rPr>
              <a:t>https://forms.office.com/Pages/ResponsePage.aspx?id=v4j5cvGGr0GRqy180BHbRy65IxdWegNLmkUZoFUsoatUMko0SjZKSjFMNjFIUzQ0Q0RENTkzWlFDNS4u</a:t>
            </a:r>
            <a:endParaRPr lang="en-GB" dirty="0"/>
          </a:p>
          <a:p>
            <a:endParaRPr lang="en-US" dirty="0"/>
          </a:p>
          <a:p>
            <a:endParaRPr lang="en-US" dirty="0"/>
          </a:p>
        </p:txBody>
      </p:sp>
    </p:spTree>
    <p:extLst>
      <p:ext uri="{BB962C8B-B14F-4D97-AF65-F5344CB8AC3E}">
        <p14:creationId xmlns:p14="http://schemas.microsoft.com/office/powerpoint/2010/main" val="621805271"/>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1460</TotalTime>
  <Words>363</Words>
  <Application>Microsoft Macintosh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Avenir Next LT Pro Light</vt:lpstr>
      <vt:lpstr>GradientRiseVTI</vt:lpstr>
      <vt:lpstr> </vt:lpstr>
      <vt:lpstr>Overview </vt:lpstr>
      <vt:lpstr>Agenda (morning) </vt:lpstr>
      <vt:lpstr>Agenda (afternoon)</vt:lpstr>
      <vt:lpstr>REPO</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Mufajjul Ali</dc:creator>
  <cp:lastModifiedBy>Mufajjul Ali</cp:lastModifiedBy>
  <cp:revision>4</cp:revision>
  <dcterms:created xsi:type="dcterms:W3CDTF">2020-06-29T15:23:04Z</dcterms:created>
  <dcterms:modified xsi:type="dcterms:W3CDTF">2020-07-01T09:02:40Z</dcterms:modified>
</cp:coreProperties>
</file>