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2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5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9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6401-FA2E-4825-8B3F-89B8B01DE19C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35FC-7AF0-4ABE-8C16-8A955CD19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mistakes in writing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Andrei </a:t>
            </a:r>
            <a:r>
              <a:rPr lang="en-US" dirty="0" err="1" smtClean="0"/>
              <a:t>Larionescu</a:t>
            </a:r>
            <a:endParaRPr lang="en-US" dirty="0" smtClean="0"/>
          </a:p>
          <a:p>
            <a:pPr algn="l"/>
            <a:r>
              <a:rPr lang="en-US" dirty="0" smtClean="0"/>
              <a:t>R</a:t>
            </a:r>
            <a:r>
              <a:rPr lang="ro-RO" dirty="0" smtClean="0"/>
              <a:t>ăzvan Dragomir</a:t>
            </a:r>
          </a:p>
          <a:p>
            <a:pPr algn="l"/>
            <a:r>
              <a:rPr lang="ro-RO" dirty="0" smtClean="0"/>
              <a:t>29.10.2014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write clean code!</a:t>
            </a:r>
          </a:p>
          <a:p>
            <a:r>
              <a:rPr lang="en-US" dirty="0" smtClean="0"/>
              <a:t>Common mistakes</a:t>
            </a:r>
          </a:p>
          <a:p>
            <a:r>
              <a:rPr lang="en-US" dirty="0" smtClean="0"/>
              <a:t>Code Smells</a:t>
            </a:r>
          </a:p>
          <a:p>
            <a:r>
              <a:rPr lang="en-US" dirty="0" smtClean="0"/>
              <a:t>Don’t forget to write clean code!</a:t>
            </a:r>
          </a:p>
          <a:p>
            <a:pPr lvl="1"/>
            <a:r>
              <a:rPr lang="en-US" dirty="0" smtClean="0"/>
              <a:t>Refactoring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3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write clean code!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Any fool can write code that a computer can understand. Good programmers write code that humans can </a:t>
            </a:r>
            <a:r>
              <a:rPr lang="en-US" i="1" dirty="0" smtClean="0"/>
              <a:t>understand</a:t>
            </a:r>
            <a:r>
              <a:rPr lang="ro-RO" i="1" dirty="0" smtClean="0"/>
              <a:t>.</a:t>
            </a:r>
            <a:endParaRPr lang="en-US" i="1" dirty="0" smtClean="0"/>
          </a:p>
          <a:p>
            <a:pPr marL="0" indent="0" algn="r">
              <a:buNone/>
            </a:pPr>
            <a:r>
              <a:rPr lang="en-US" dirty="0"/>
              <a:t>Martin </a:t>
            </a:r>
            <a:r>
              <a:rPr lang="en-US" dirty="0" smtClean="0"/>
              <a:t>Fowler, 2008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2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parsing data</a:t>
            </a:r>
          </a:p>
          <a:p>
            <a:r>
              <a:rPr lang="en-US" dirty="0" smtClean="0"/>
              <a:t>using strings</a:t>
            </a:r>
          </a:p>
          <a:p>
            <a:r>
              <a:rPr lang="en-US" dirty="0" smtClean="0"/>
              <a:t>using static modifier</a:t>
            </a:r>
          </a:p>
          <a:p>
            <a:r>
              <a:rPr lang="en-US" dirty="0" smtClean="0"/>
              <a:t>by ref or by </a:t>
            </a:r>
            <a:r>
              <a:rPr lang="en-US" dirty="0" err="1" smtClean="0"/>
              <a:t>val</a:t>
            </a:r>
            <a:endParaRPr lang="ro-RO" dirty="0" smtClean="0"/>
          </a:p>
          <a:p>
            <a:r>
              <a:rPr lang="ro-RO" dirty="0" smtClean="0"/>
              <a:t>exceptions</a:t>
            </a:r>
          </a:p>
          <a:p>
            <a:r>
              <a:rPr lang="ro-RO" dirty="0" smtClean="0"/>
              <a:t>disposing</a:t>
            </a:r>
          </a:p>
          <a:p>
            <a:r>
              <a:rPr lang="ro-RO" dirty="0" smtClean="0"/>
              <a:t>abusing linq</a:t>
            </a:r>
          </a:p>
          <a:p>
            <a:r>
              <a:rPr lang="ro-RO" dirty="0" smtClean="0"/>
              <a:t>N+1</a:t>
            </a:r>
          </a:p>
          <a:p>
            <a:r>
              <a:rPr lang="ro-RO" dirty="0" smtClean="0"/>
              <a:t>switch instead of IF</a:t>
            </a:r>
          </a:p>
          <a:p>
            <a:r>
              <a:rPr lang="ro-RO" dirty="0" smtClean="0"/>
              <a:t>using CONST for configuration</a:t>
            </a:r>
          </a:p>
          <a:p>
            <a:r>
              <a:rPr lang="ro-RO" dirty="0" smtClean="0"/>
              <a:t>complex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Duplicated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Long method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Long parameter list</a:t>
            </a:r>
          </a:p>
          <a:p>
            <a:r>
              <a:rPr lang="en-US" dirty="0" smtClean="0"/>
              <a:t>Using out parameter</a:t>
            </a:r>
          </a:p>
          <a:p>
            <a:r>
              <a:rPr lang="en-US" dirty="0" smtClean="0"/>
              <a:t>Divergent change / shotgun surgery</a:t>
            </a:r>
          </a:p>
          <a:p>
            <a:r>
              <a:rPr lang="ro-RO" dirty="0"/>
              <a:t>F</a:t>
            </a:r>
            <a:r>
              <a:rPr lang="en-US" dirty="0" err="1" smtClean="0"/>
              <a:t>eature</a:t>
            </a:r>
            <a:r>
              <a:rPr lang="en-US" dirty="0" smtClean="0"/>
              <a:t> envy</a:t>
            </a:r>
          </a:p>
          <a:p>
            <a:r>
              <a:rPr lang="en-US" dirty="0" smtClean="0"/>
              <a:t>Data clumps</a:t>
            </a:r>
          </a:p>
          <a:p>
            <a:r>
              <a:rPr lang="en-US" dirty="0" smtClean="0"/>
              <a:t>Switch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2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write clean code!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37" y="2050912"/>
            <a:ext cx="5834196" cy="4351338"/>
          </a:xfrm>
        </p:spPr>
      </p:pic>
      <p:sp>
        <p:nvSpPr>
          <p:cNvPr id="5" name="TextBox 4"/>
          <p:cNvSpPr txBox="1"/>
          <p:nvPr/>
        </p:nvSpPr>
        <p:spPr>
          <a:xfrm>
            <a:off x="543339" y="1690688"/>
            <a:ext cx="4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When your task is considered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When cooking is considered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8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write clean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21557" cy="4351338"/>
          </a:xfrm>
        </p:spPr>
        <p:txBody>
          <a:bodyPr/>
          <a:lstStyle/>
          <a:p>
            <a:r>
              <a:rPr lang="ro-RO" dirty="0" smtClean="0"/>
              <a:t>Refactor your code every time before checking it, otherwise 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1" y="1707839"/>
            <a:ext cx="3057939" cy="45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forget to write clean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Refactoring:</a:t>
            </a:r>
          </a:p>
          <a:p>
            <a:r>
              <a:rPr lang="en-US" dirty="0" smtClean="0"/>
              <a:t>leave the code in a better shape than </a:t>
            </a:r>
            <a:endParaRPr lang="en-US" dirty="0"/>
          </a:p>
          <a:p>
            <a:r>
              <a:rPr lang="en-US" dirty="0" smtClean="0"/>
              <a:t>makes </a:t>
            </a:r>
            <a:r>
              <a:rPr lang="en-US" dirty="0"/>
              <a:t>software easier to understand</a:t>
            </a:r>
          </a:p>
          <a:p>
            <a:r>
              <a:rPr lang="en-US" dirty="0" smtClean="0"/>
              <a:t>helps </a:t>
            </a:r>
            <a:r>
              <a:rPr lang="en-US" dirty="0"/>
              <a:t>you find bugs</a:t>
            </a:r>
          </a:p>
          <a:p>
            <a:r>
              <a:rPr lang="en-US" dirty="0" smtClean="0"/>
              <a:t>helps </a:t>
            </a:r>
            <a:r>
              <a:rPr lang="en-US" dirty="0"/>
              <a:t>you program faster</a:t>
            </a:r>
          </a:p>
          <a:p>
            <a:r>
              <a:rPr lang="en-US" dirty="0"/>
              <a:t>don't tell your manager that you are going to </a:t>
            </a:r>
            <a:r>
              <a:rPr lang="en-US" dirty="0" smtClean="0"/>
              <a:t>refactor</a:t>
            </a:r>
          </a:p>
          <a:p>
            <a:pPr lvl="1"/>
            <a:r>
              <a:rPr lang="en-US" dirty="0" smtClean="0"/>
              <a:t>do it </a:t>
            </a:r>
            <a:r>
              <a:rPr lang="en-US" dirty="0"/>
              <a:t>right away, it is </a:t>
            </a:r>
            <a:r>
              <a:rPr lang="en-US" dirty="0" smtClean="0"/>
              <a:t>faster</a:t>
            </a:r>
            <a:endParaRPr lang="ro-RO" dirty="0" smtClean="0"/>
          </a:p>
          <a:p>
            <a:pPr lvl="1"/>
            <a:r>
              <a:rPr lang="ro-RO" dirty="0" smtClean="0"/>
              <a:t>deliver quality code or nothing</a:t>
            </a:r>
            <a:endParaRPr lang="en-US" dirty="0" smtClean="0"/>
          </a:p>
          <a:p>
            <a:pPr lvl="1"/>
            <a:r>
              <a:rPr lang="en-US" b="1" dirty="0" smtClean="0"/>
              <a:t>you should do on a daily basis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Next workshop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218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Common mistakes in writing software</vt:lpstr>
      <vt:lpstr>Agenda</vt:lpstr>
      <vt:lpstr>Please write clean code!</vt:lpstr>
      <vt:lpstr>Common mistakes</vt:lpstr>
      <vt:lpstr>Code smells</vt:lpstr>
      <vt:lpstr>Don’t forget to write clean code!</vt:lpstr>
      <vt:lpstr>Don’t forget to write clean code!</vt:lpstr>
      <vt:lpstr>Don’t forget to write clean code!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Razvan Dragomir</dc:creator>
  <cp:lastModifiedBy>Razvan Dragomir</cp:lastModifiedBy>
  <cp:revision>10</cp:revision>
  <dcterms:created xsi:type="dcterms:W3CDTF">2014-10-28T19:11:09Z</dcterms:created>
  <dcterms:modified xsi:type="dcterms:W3CDTF">2014-10-29T13:36:44Z</dcterms:modified>
</cp:coreProperties>
</file>