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8" r:id="rId1"/>
  </p:sldMasterIdLst>
  <p:notesMasterIdLst>
    <p:notesMasterId r:id="rId14"/>
  </p:notesMasterIdLst>
  <p:sldIdLst>
    <p:sldId id="257" r:id="rId2"/>
    <p:sldId id="256" r:id="rId3"/>
    <p:sldId id="262" r:id="rId4"/>
    <p:sldId id="258" r:id="rId5"/>
    <p:sldId id="259" r:id="rId6"/>
    <p:sldId id="260" r:id="rId7"/>
    <p:sldId id="261" r:id="rId8"/>
    <p:sldId id="264" r:id="rId9"/>
    <p:sldId id="267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E535A1-7637-4DDB-86D6-733C29D16FE3}">
          <p14:sldIdLst>
            <p14:sldId id="257"/>
            <p14:sldId id="256"/>
            <p14:sldId id="262"/>
            <p14:sldId id="258"/>
          </p14:sldIdLst>
        </p14:section>
        <p14:section name="Untitled Section" id="{2A85D982-7910-4CB5-97AC-3A1AE819D1CE}">
          <p14:sldIdLst>
            <p14:sldId id="259"/>
            <p14:sldId id="260"/>
            <p14:sldId id="261"/>
            <p14:sldId id="264"/>
            <p14:sldId id="267"/>
            <p14:sldId id="265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96" d="100"/>
          <a:sy n="96" d="100"/>
        </p:scale>
        <p:origin x="115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3EC71-3543-4620-B354-359D2504B57B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B882-7338-4B25-9FBC-91CCEAE570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947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652C3696-400A-4897-8441-E90DD4C1D4B1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E5FA40A-5718-40E5-9E8C-7A4CC1C81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831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3696-400A-4897-8441-E90DD4C1D4B1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A40A-5718-40E5-9E8C-7A4CC1C81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21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3696-400A-4897-8441-E90DD4C1D4B1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A40A-5718-40E5-9E8C-7A4CC1C81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01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3696-400A-4897-8441-E90DD4C1D4B1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A40A-5718-40E5-9E8C-7A4CC1C81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53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2C3696-400A-4897-8441-E90DD4C1D4B1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9E5FA40A-5718-40E5-9E8C-7A4CC1C81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94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3696-400A-4897-8441-E90DD4C1D4B1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A40A-5718-40E5-9E8C-7A4CC1C81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42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3696-400A-4897-8441-E90DD4C1D4B1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A40A-5718-40E5-9E8C-7A4CC1C81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93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3696-400A-4897-8441-E90DD4C1D4B1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A40A-5718-40E5-9E8C-7A4CC1C81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01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3696-400A-4897-8441-E90DD4C1D4B1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A40A-5718-40E5-9E8C-7A4CC1C81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56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3696-400A-4897-8441-E90DD4C1D4B1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5FA40A-5718-40E5-9E8C-7A4CC1C8106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552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2C3696-400A-4897-8441-E90DD4C1D4B1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5FA40A-5718-40E5-9E8C-7A4CC1C8106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407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52C3696-400A-4897-8441-E90DD4C1D4B1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E5FA40A-5718-40E5-9E8C-7A4CC1C81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30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uaroti.ro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bugs.scoalainformala.ro/view.php?id=52844" TargetMode="External"/><Relationship Id="rId13" Type="http://schemas.openxmlformats.org/officeDocument/2006/relationships/hyperlink" Target="https://bugs.scoalainformala.ro/view.php?id=52864" TargetMode="External"/><Relationship Id="rId18" Type="http://schemas.openxmlformats.org/officeDocument/2006/relationships/hyperlink" Target="https://bugs.scoalainformala.ro/view.php?id=52868" TargetMode="External"/><Relationship Id="rId3" Type="http://schemas.openxmlformats.org/officeDocument/2006/relationships/hyperlink" Target="https://bugs.scoalainformala.ro/view.php?id=52838" TargetMode="External"/><Relationship Id="rId7" Type="http://schemas.openxmlformats.org/officeDocument/2006/relationships/hyperlink" Target="https://bugs.scoalainformala.ro/view.php?id=52843" TargetMode="External"/><Relationship Id="rId12" Type="http://schemas.openxmlformats.org/officeDocument/2006/relationships/hyperlink" Target="https://bugs.scoalainformala.ro/view.php?id=52849" TargetMode="External"/><Relationship Id="rId17" Type="http://schemas.openxmlformats.org/officeDocument/2006/relationships/hyperlink" Target="https://bugs.scoalainformala.ro/view.php?id=52867" TargetMode="External"/><Relationship Id="rId2" Type="http://schemas.openxmlformats.org/officeDocument/2006/relationships/hyperlink" Target="https://bugs.scoalainformala.ro/view.php?id=52837" TargetMode="External"/><Relationship Id="rId16" Type="http://schemas.openxmlformats.org/officeDocument/2006/relationships/hyperlink" Target="https://bugs.scoalainformala.ro/view.php?id=5286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ugs.scoalainformala.ro/view.php?id=52842" TargetMode="External"/><Relationship Id="rId11" Type="http://schemas.openxmlformats.org/officeDocument/2006/relationships/hyperlink" Target="https://bugs.scoalainformala.ro/view.php?id=52847" TargetMode="External"/><Relationship Id="rId5" Type="http://schemas.openxmlformats.org/officeDocument/2006/relationships/hyperlink" Target="https://bugs.scoalainformala.ro/view.php?id=52841" TargetMode="External"/><Relationship Id="rId15" Type="http://schemas.openxmlformats.org/officeDocument/2006/relationships/hyperlink" Target="https://bugs.scoalainformala.ro/view.php?id=52851" TargetMode="External"/><Relationship Id="rId10" Type="http://schemas.openxmlformats.org/officeDocument/2006/relationships/hyperlink" Target="https://bugs.scoalainformala.ro/view.php?id=52846" TargetMode="External"/><Relationship Id="rId4" Type="http://schemas.openxmlformats.org/officeDocument/2006/relationships/hyperlink" Target="https://bugs.scoalainformala.ro/view.php?id=52839" TargetMode="External"/><Relationship Id="rId9" Type="http://schemas.openxmlformats.org/officeDocument/2006/relationships/hyperlink" Target="https://bugs.scoalainformala.ro/view.php?id=52845" TargetMode="External"/><Relationship Id="rId14" Type="http://schemas.openxmlformats.org/officeDocument/2006/relationships/hyperlink" Target="https://bugs.scoalainformala.ro/view.php?id=52865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099F0-BB76-B0B3-C13A-9B805C070DF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algn="ctr"/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b="1" dirty="0"/>
              <a:t>Web Application Testing</a:t>
            </a:r>
            <a:br>
              <a:rPr lang="en-GB" b="1" dirty="0"/>
            </a:br>
            <a:br>
              <a:rPr lang="en-GB" b="1" dirty="0"/>
            </a:br>
            <a:r>
              <a:rPr lang="en-GB" b="1" dirty="0"/>
              <a:t>Final Project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430DF5-FFB4-DE60-543B-0786B31FE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211" y="3346248"/>
            <a:ext cx="3436505" cy="149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632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683F3-97EF-404B-1199-BC8B3F38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1C23D-77C0-80B2-69BE-F116FA5FB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40 test cases were run to test the happy and negative flows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28 bugs were identified: 4 minor, 24 normal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2 improvements found: 1 major and 1 normal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Most of the bugs were identified through Negative Testing as well as by performing Exploratory Testing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Types of data that were used: Valid, Invalid, Big Data and Blank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Fixing at least the most problematic area – “Cos cumparaturi” – is recommended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3700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83C50-917B-5DD6-7E63-71C3599E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843" y="296397"/>
            <a:ext cx="10058400" cy="1371600"/>
          </a:xfrm>
        </p:spPr>
        <p:txBody>
          <a:bodyPr/>
          <a:lstStyle/>
          <a:p>
            <a:pPr algn="ctr"/>
            <a:r>
              <a:rPr lang="en-GB" b="1" dirty="0"/>
              <a:t>LESSONS LEARNED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91DE50-D9BB-BC71-3751-7F2C3EF37672}"/>
              </a:ext>
            </a:extLst>
          </p:cNvPr>
          <p:cNvSpPr txBox="1"/>
          <p:nvPr/>
        </p:nvSpPr>
        <p:spPr>
          <a:xfrm>
            <a:off x="1066800" y="1779104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  Challenges</a:t>
            </a:r>
          </a:p>
        </p:txBody>
      </p:sp>
      <p:pic>
        <p:nvPicPr>
          <p:cNvPr id="8" name="Graphic 7" descr="Graduation cap">
            <a:extLst>
              <a:ext uri="{FF2B5EF4-FFF2-40B4-BE49-F238E27FC236}">
                <a16:creationId xmlns:a16="http://schemas.microsoft.com/office/drawing/2014/main" id="{D7800B6E-E161-E1FD-9B6E-934F0F1A8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0113" y="524997"/>
            <a:ext cx="914400" cy="914400"/>
          </a:xfrm>
          <a:prstGeom prst="rect">
            <a:avLst/>
          </a:prstGeom>
        </p:spPr>
      </p:pic>
      <p:pic>
        <p:nvPicPr>
          <p:cNvPr id="10" name="Graphic 9" descr="Hike">
            <a:extLst>
              <a:ext uri="{FF2B5EF4-FFF2-40B4-BE49-F238E27FC236}">
                <a16:creationId xmlns:a16="http://schemas.microsoft.com/office/drawing/2014/main" id="{3C759E5F-37F5-AFCC-DC2B-3C6D1AEF4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011" y="1607110"/>
            <a:ext cx="687578" cy="6875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F4F4A4-F1E5-E5E5-342D-5715BFCE989D}"/>
              </a:ext>
            </a:extLst>
          </p:cNvPr>
          <p:cNvSpPr txBox="1"/>
          <p:nvPr/>
        </p:nvSpPr>
        <p:spPr>
          <a:xfrm>
            <a:off x="7583556" y="1764315"/>
            <a:ext cx="2910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Lessons</a:t>
            </a:r>
          </a:p>
        </p:txBody>
      </p:sp>
      <p:pic>
        <p:nvPicPr>
          <p:cNvPr id="13" name="Graphic 12" descr="Books">
            <a:extLst>
              <a:ext uri="{FF2B5EF4-FFF2-40B4-BE49-F238E27FC236}">
                <a16:creationId xmlns:a16="http://schemas.microsoft.com/office/drawing/2014/main" id="{07620ED2-A2F7-4E4B-42E5-48CF921994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89913" y="1779104"/>
            <a:ext cx="493643" cy="493643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099C3E1-6B98-544A-2B7E-E0809717A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843" y="2682676"/>
            <a:ext cx="4366208" cy="3281691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dirty="0"/>
              <a:t>Finding an app that had enough bugs to showcase a testing strategy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/>
              <a:t>Test design while also dealing with time constraint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/>
              <a:t>Keeping track of test cases and bugs in manual tool like Excel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/>
              <a:t>Testing without requirements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2D60E7-1C2B-9D72-DA48-7DF8E5774365}"/>
              </a:ext>
            </a:extLst>
          </p:cNvPr>
          <p:cNvSpPr txBox="1"/>
          <p:nvPr/>
        </p:nvSpPr>
        <p:spPr>
          <a:xfrm>
            <a:off x="6874951" y="2682676"/>
            <a:ext cx="39984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Ad-hoc testing is inevitable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Exploratory testing reveals most of the flows the end user will go through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Following the STLC phases is crucial for accurate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Using tracking and management tools saves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2478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FB28-CC8B-95E5-81DE-ED6F4611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                    T	HANK YOU!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51DE-4A23-0234-D333-61EB2580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b="1" dirty="0"/>
              <a:t>Your feedback is appreciated!</a:t>
            </a:r>
          </a:p>
          <a:p>
            <a:pPr marL="0" indent="0" algn="ctr">
              <a:buNone/>
            </a:pPr>
            <a:endParaRPr lang="en-GB" sz="4000" b="1" dirty="0"/>
          </a:p>
          <a:p>
            <a:pPr marL="0" indent="0" algn="ctr">
              <a:buNone/>
            </a:pP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26817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5" name="Group 1104">
            <a:extLst>
              <a:ext uri="{FF2B5EF4-FFF2-40B4-BE49-F238E27FC236}">
                <a16:creationId xmlns:a16="http://schemas.microsoft.com/office/drawing/2014/main" id="{5FD7E098-29CE-4865-96FA-06CAEBB35BC3}"/>
              </a:ext>
            </a:extLst>
          </p:cNvPr>
          <p:cNvGrpSpPr/>
          <p:nvPr/>
        </p:nvGrpSpPr>
        <p:grpSpPr>
          <a:xfrm>
            <a:off x="1384072" y="2382467"/>
            <a:ext cx="689104" cy="895208"/>
            <a:chOff x="1384072" y="2382467"/>
            <a:chExt cx="689104" cy="895208"/>
          </a:xfrm>
        </p:grpSpPr>
        <p:pic>
          <p:nvPicPr>
            <p:cNvPr id="1104" name="Picture 1103" descr="A close up of a flower&#10;&#10;Description generated with very high confidence">
              <a:extLst>
                <a:ext uri="{FF2B5EF4-FFF2-40B4-BE49-F238E27FC236}">
                  <a16:creationId xmlns:a16="http://schemas.microsoft.com/office/drawing/2014/main" id="{EA0FD0AE-C7E4-4A96-91AE-68C65DC93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1438" y="2382467"/>
              <a:ext cx="166790" cy="851770"/>
            </a:xfrm>
            <a:prstGeom prst="rect">
              <a:avLst/>
            </a:prstGeom>
          </p:spPr>
        </p:pic>
        <p:pic>
          <p:nvPicPr>
            <p:cNvPr id="164" name="Picture 163" descr="A close up of a flower&#10;&#10;Description generated with very high confidence">
              <a:extLst>
                <a:ext uri="{FF2B5EF4-FFF2-40B4-BE49-F238E27FC236}">
                  <a16:creationId xmlns:a16="http://schemas.microsoft.com/office/drawing/2014/main" id="{2950AB59-9449-4C4F-A5A7-179FACB0C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43318">
              <a:off x="1813107" y="2382467"/>
              <a:ext cx="166790" cy="851770"/>
            </a:xfrm>
            <a:prstGeom prst="rect">
              <a:avLst/>
            </a:prstGeom>
          </p:spPr>
        </p:pic>
        <p:pic>
          <p:nvPicPr>
            <p:cNvPr id="165" name="Picture 164" descr="A close up of a flower&#10;&#10;Description generated with very high confidence">
              <a:extLst>
                <a:ext uri="{FF2B5EF4-FFF2-40B4-BE49-F238E27FC236}">
                  <a16:creationId xmlns:a16="http://schemas.microsoft.com/office/drawing/2014/main" id="{B1D07166-830C-4523-B59B-2D1007DD7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56682" flipH="1">
              <a:off x="1520602" y="2414425"/>
              <a:ext cx="166790" cy="851770"/>
            </a:xfrm>
            <a:prstGeom prst="rect">
              <a:avLst/>
            </a:prstGeom>
          </p:spPr>
        </p:pic>
        <p:pic>
          <p:nvPicPr>
            <p:cNvPr id="166" name="Picture 165" descr="A close up of a flower&#10;&#10;Description generated with very high confidence">
              <a:extLst>
                <a:ext uri="{FF2B5EF4-FFF2-40B4-BE49-F238E27FC236}">
                  <a16:creationId xmlns:a16="http://schemas.microsoft.com/office/drawing/2014/main" id="{F4668263-4208-41EA-A3A4-E786F7114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68685" flipH="1">
              <a:off x="1384072" y="2414425"/>
              <a:ext cx="166790" cy="851770"/>
            </a:xfrm>
            <a:prstGeom prst="rect">
              <a:avLst/>
            </a:prstGeom>
          </p:spPr>
        </p:pic>
        <p:pic>
          <p:nvPicPr>
            <p:cNvPr id="167" name="Picture 166" descr="A close up of a flower&#10;&#10;Description generated with very high confidence">
              <a:extLst>
                <a:ext uri="{FF2B5EF4-FFF2-40B4-BE49-F238E27FC236}">
                  <a16:creationId xmlns:a16="http://schemas.microsoft.com/office/drawing/2014/main" id="{60A434A8-FC9D-4F98-9DA7-C6A184399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31315">
              <a:off x="1906386" y="2425905"/>
              <a:ext cx="166790" cy="851770"/>
            </a:xfrm>
            <a:prstGeom prst="rect">
              <a:avLst/>
            </a:prstGeom>
          </p:spPr>
        </p:pic>
      </p:grpSp>
      <p:sp>
        <p:nvSpPr>
          <p:cNvPr id="1096" name="Freeform: Shape 1095">
            <a:extLst>
              <a:ext uri="{FF2B5EF4-FFF2-40B4-BE49-F238E27FC236}">
                <a16:creationId xmlns:a16="http://schemas.microsoft.com/office/drawing/2014/main" id="{B4EEF810-8FA0-4F96-8C87-24C2A3CECBAC}"/>
              </a:ext>
            </a:extLst>
          </p:cNvPr>
          <p:cNvSpPr/>
          <p:nvPr/>
        </p:nvSpPr>
        <p:spPr>
          <a:xfrm>
            <a:off x="6734629" y="2844800"/>
            <a:ext cx="2409371" cy="1596571"/>
          </a:xfrm>
          <a:custGeom>
            <a:avLst/>
            <a:gdLst>
              <a:gd name="connsiteX0" fmla="*/ 0 w 2409371"/>
              <a:gd name="connsiteY0" fmla="*/ 1596571 h 1596571"/>
              <a:gd name="connsiteX1" fmla="*/ 2409371 w 2409371"/>
              <a:gd name="connsiteY1" fmla="*/ 0 h 15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09371" h="1596571">
                <a:moveTo>
                  <a:pt x="0" y="1596571"/>
                </a:moveTo>
                <a:lnTo>
                  <a:pt x="2409371" y="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1" name="Arc 140">
            <a:extLst>
              <a:ext uri="{FF2B5EF4-FFF2-40B4-BE49-F238E27FC236}">
                <a16:creationId xmlns:a16="http://schemas.microsoft.com/office/drawing/2014/main" id="{24211181-83B9-431D-B766-DF9B4476DB19}"/>
              </a:ext>
            </a:extLst>
          </p:cNvPr>
          <p:cNvSpPr/>
          <p:nvPr/>
        </p:nvSpPr>
        <p:spPr>
          <a:xfrm rot="13058286" flipH="1">
            <a:off x="7263565" y="2938090"/>
            <a:ext cx="2084445" cy="2959148"/>
          </a:xfrm>
          <a:custGeom>
            <a:avLst/>
            <a:gdLst>
              <a:gd name="connsiteX0" fmla="*/ 2084444 w 4168889"/>
              <a:gd name="connsiteY0" fmla="*/ 0 h 5451112"/>
              <a:gd name="connsiteX1" fmla="*/ 4168889 w 4168889"/>
              <a:gd name="connsiteY1" fmla="*/ 2725556 h 5451112"/>
              <a:gd name="connsiteX2" fmla="*/ 2084445 w 4168889"/>
              <a:gd name="connsiteY2" fmla="*/ 2725556 h 5451112"/>
              <a:gd name="connsiteX3" fmla="*/ 2084444 w 4168889"/>
              <a:gd name="connsiteY3" fmla="*/ 0 h 5451112"/>
              <a:gd name="connsiteX0" fmla="*/ 2084444 w 4168889"/>
              <a:gd name="connsiteY0" fmla="*/ 0 h 5451112"/>
              <a:gd name="connsiteX1" fmla="*/ 4168889 w 4168889"/>
              <a:gd name="connsiteY1" fmla="*/ 2725556 h 5451112"/>
              <a:gd name="connsiteX0" fmla="*/ 0 w 2084445"/>
              <a:gd name="connsiteY0" fmla="*/ 233592 h 2959148"/>
              <a:gd name="connsiteX1" fmla="*/ 2084445 w 2084445"/>
              <a:gd name="connsiteY1" fmla="*/ 2959148 h 2959148"/>
              <a:gd name="connsiteX2" fmla="*/ 1 w 2084445"/>
              <a:gd name="connsiteY2" fmla="*/ 2959148 h 2959148"/>
              <a:gd name="connsiteX3" fmla="*/ 0 w 2084445"/>
              <a:gd name="connsiteY3" fmla="*/ 233592 h 2959148"/>
              <a:gd name="connsiteX0" fmla="*/ 83912 w 2084445"/>
              <a:gd name="connsiteY0" fmla="*/ 0 h 2959148"/>
              <a:gd name="connsiteX1" fmla="*/ 2084445 w 2084445"/>
              <a:gd name="connsiteY1" fmla="*/ 2959148 h 2959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84445" h="2959148" stroke="0" extrusionOk="0">
                <a:moveTo>
                  <a:pt x="0" y="233592"/>
                </a:moveTo>
                <a:cubicBezTo>
                  <a:pt x="1151207" y="233592"/>
                  <a:pt x="2084445" y="1453865"/>
                  <a:pt x="2084445" y="2959148"/>
                </a:cubicBezTo>
                <a:lnTo>
                  <a:pt x="1" y="2959148"/>
                </a:lnTo>
                <a:cubicBezTo>
                  <a:pt x="1" y="2050629"/>
                  <a:pt x="0" y="1142111"/>
                  <a:pt x="0" y="233592"/>
                </a:cubicBezTo>
                <a:close/>
              </a:path>
              <a:path w="2084445" h="2959148" fill="none">
                <a:moveTo>
                  <a:pt x="83912" y="0"/>
                </a:moveTo>
                <a:cubicBezTo>
                  <a:pt x="1235119" y="0"/>
                  <a:pt x="2084445" y="1453865"/>
                  <a:pt x="2084445" y="2959148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0" name="Arc 139">
            <a:extLst>
              <a:ext uri="{FF2B5EF4-FFF2-40B4-BE49-F238E27FC236}">
                <a16:creationId xmlns:a16="http://schemas.microsoft.com/office/drawing/2014/main" id="{02CD8613-04DE-4033-AB18-3E017CDD5B5C}"/>
              </a:ext>
            </a:extLst>
          </p:cNvPr>
          <p:cNvSpPr/>
          <p:nvPr/>
        </p:nvSpPr>
        <p:spPr>
          <a:xfrm rot="13058286" flipH="1">
            <a:off x="6379222" y="2663893"/>
            <a:ext cx="1862026" cy="2434728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5" name="Arc 1094">
            <a:extLst>
              <a:ext uri="{FF2B5EF4-FFF2-40B4-BE49-F238E27FC236}">
                <a16:creationId xmlns:a16="http://schemas.microsoft.com/office/drawing/2014/main" id="{F3A133AC-9C13-47D6-AA84-5D21380CE41C}"/>
              </a:ext>
            </a:extLst>
          </p:cNvPr>
          <p:cNvSpPr/>
          <p:nvPr/>
        </p:nvSpPr>
        <p:spPr>
          <a:xfrm rot="15452427">
            <a:off x="6443726" y="2513973"/>
            <a:ext cx="931013" cy="1695660"/>
          </a:xfrm>
          <a:custGeom>
            <a:avLst/>
            <a:gdLst>
              <a:gd name="connsiteX0" fmla="*/ 931013 w 1862026"/>
              <a:gd name="connsiteY0" fmla="*/ 0 h 2434728"/>
              <a:gd name="connsiteX1" fmla="*/ 1862026 w 1862026"/>
              <a:gd name="connsiteY1" fmla="*/ 1217364 h 2434728"/>
              <a:gd name="connsiteX2" fmla="*/ 931013 w 1862026"/>
              <a:gd name="connsiteY2" fmla="*/ 1217364 h 2434728"/>
              <a:gd name="connsiteX3" fmla="*/ 931013 w 1862026"/>
              <a:gd name="connsiteY3" fmla="*/ 0 h 2434728"/>
              <a:gd name="connsiteX0" fmla="*/ 931013 w 1862026"/>
              <a:gd name="connsiteY0" fmla="*/ 0 h 2434728"/>
              <a:gd name="connsiteX1" fmla="*/ 1862026 w 1862026"/>
              <a:gd name="connsiteY1" fmla="*/ 1217364 h 2434728"/>
              <a:gd name="connsiteX0" fmla="*/ 0 w 931013"/>
              <a:gd name="connsiteY0" fmla="*/ 0 h 1695660"/>
              <a:gd name="connsiteX1" fmla="*/ 931013 w 931013"/>
              <a:gd name="connsiteY1" fmla="*/ 1217364 h 1695660"/>
              <a:gd name="connsiteX2" fmla="*/ 0 w 931013"/>
              <a:gd name="connsiteY2" fmla="*/ 1217364 h 1695660"/>
              <a:gd name="connsiteX3" fmla="*/ 0 w 931013"/>
              <a:gd name="connsiteY3" fmla="*/ 0 h 1695660"/>
              <a:gd name="connsiteX0" fmla="*/ 0 w 931013"/>
              <a:gd name="connsiteY0" fmla="*/ 0 h 1695660"/>
              <a:gd name="connsiteX1" fmla="*/ 682262 w 931013"/>
              <a:gd name="connsiteY1" fmla="*/ 1695660 h 169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1013" h="1695660" stroke="0" extrusionOk="0">
                <a:moveTo>
                  <a:pt x="0" y="0"/>
                </a:moveTo>
                <a:cubicBezTo>
                  <a:pt x="514184" y="0"/>
                  <a:pt x="931013" y="545032"/>
                  <a:pt x="931013" y="1217364"/>
                </a:cubicBezTo>
                <a:lnTo>
                  <a:pt x="0" y="1217364"/>
                </a:lnTo>
                <a:lnTo>
                  <a:pt x="0" y="0"/>
                </a:lnTo>
                <a:close/>
              </a:path>
              <a:path w="931013" h="1695660" fill="none">
                <a:moveTo>
                  <a:pt x="0" y="0"/>
                </a:moveTo>
                <a:cubicBezTo>
                  <a:pt x="514184" y="0"/>
                  <a:pt x="682262" y="1023328"/>
                  <a:pt x="682262" y="169566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92" name="Group 1091">
            <a:extLst>
              <a:ext uri="{FF2B5EF4-FFF2-40B4-BE49-F238E27FC236}">
                <a16:creationId xmlns:a16="http://schemas.microsoft.com/office/drawing/2014/main" id="{A962306E-001A-4BFF-AEBD-2BFDBDCFC02C}"/>
              </a:ext>
            </a:extLst>
          </p:cNvPr>
          <p:cNvGrpSpPr/>
          <p:nvPr/>
        </p:nvGrpSpPr>
        <p:grpSpPr>
          <a:xfrm>
            <a:off x="536991" y="2459905"/>
            <a:ext cx="6299562" cy="3580887"/>
            <a:chOff x="1851441" y="2065804"/>
            <a:chExt cx="6299562" cy="3580887"/>
          </a:xfrm>
          <a:effectLst/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B416D44-CAB0-446B-A4C1-812621C00730}"/>
                </a:ext>
              </a:extLst>
            </p:cNvPr>
            <p:cNvSpPr/>
            <p:nvPr/>
          </p:nvSpPr>
          <p:spPr>
            <a:xfrm>
              <a:off x="5230584" y="3940447"/>
              <a:ext cx="259624" cy="646611"/>
            </a:xfrm>
            <a:custGeom>
              <a:avLst/>
              <a:gdLst>
                <a:gd name="connsiteX0" fmla="*/ 228899 w 259624"/>
                <a:gd name="connsiteY0" fmla="*/ 5705 h 646611"/>
                <a:gd name="connsiteX1" fmla="*/ 258291 w 259624"/>
                <a:gd name="connsiteY1" fmla="*/ 60569 h 646611"/>
                <a:gd name="connsiteX2" fmla="*/ 89780 w 259624"/>
                <a:gd name="connsiteY2" fmla="*/ 616557 h 646611"/>
                <a:gd name="connsiteX3" fmla="*/ 34916 w 259624"/>
                <a:gd name="connsiteY3" fmla="*/ 645948 h 646611"/>
                <a:gd name="connsiteX4" fmla="*/ 5524 w 259624"/>
                <a:gd name="connsiteY4" fmla="*/ 591084 h 646611"/>
                <a:gd name="connsiteX5" fmla="*/ 174035 w 259624"/>
                <a:gd name="connsiteY5" fmla="*/ 35096 h 646611"/>
                <a:gd name="connsiteX6" fmla="*/ 228899 w 259624"/>
                <a:gd name="connsiteY6" fmla="*/ 5705 h 646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624" h="646611">
                  <a:moveTo>
                    <a:pt x="228899" y="5705"/>
                  </a:moveTo>
                  <a:cubicBezTo>
                    <a:pt x="252413" y="12563"/>
                    <a:pt x="265149" y="37546"/>
                    <a:pt x="258291" y="60569"/>
                  </a:cubicBezTo>
                  <a:lnTo>
                    <a:pt x="89780" y="616557"/>
                  </a:lnTo>
                  <a:cubicBezTo>
                    <a:pt x="82922" y="640070"/>
                    <a:pt x="57939" y="652806"/>
                    <a:pt x="34916" y="645948"/>
                  </a:cubicBezTo>
                  <a:cubicBezTo>
                    <a:pt x="11403" y="639090"/>
                    <a:pt x="-1334" y="614108"/>
                    <a:pt x="5524" y="591084"/>
                  </a:cubicBezTo>
                  <a:lnTo>
                    <a:pt x="174035" y="35096"/>
                  </a:lnTo>
                  <a:cubicBezTo>
                    <a:pt x="180893" y="11583"/>
                    <a:pt x="205876" y="-1643"/>
                    <a:pt x="228899" y="570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F96496B-21E6-407B-85BF-F69F1C7E2566}"/>
                </a:ext>
              </a:extLst>
            </p:cNvPr>
            <p:cNvSpPr/>
            <p:nvPr/>
          </p:nvSpPr>
          <p:spPr>
            <a:xfrm>
              <a:off x="5206692" y="3848007"/>
              <a:ext cx="489857" cy="240030"/>
            </a:xfrm>
            <a:custGeom>
              <a:avLst/>
              <a:gdLst>
                <a:gd name="connsiteX0" fmla="*/ 487427 w 489857"/>
                <a:gd name="connsiteY0" fmla="*/ 124673 h 240030"/>
                <a:gd name="connsiteX1" fmla="*/ 34598 w 489857"/>
                <a:gd name="connsiteY1" fmla="*/ 238207 h 240030"/>
                <a:gd name="connsiteX2" fmla="*/ 4457 w 489857"/>
                <a:gd name="connsiteY2" fmla="*/ 117991 h 240030"/>
                <a:gd name="connsiteX3" fmla="*/ 457286 w 489857"/>
                <a:gd name="connsiteY3" fmla="*/ 4457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857" h="240030">
                  <a:moveTo>
                    <a:pt x="487427" y="124673"/>
                  </a:moveTo>
                  <a:lnTo>
                    <a:pt x="34598" y="238207"/>
                  </a:lnTo>
                  <a:lnTo>
                    <a:pt x="4457" y="117991"/>
                  </a:lnTo>
                  <a:lnTo>
                    <a:pt x="457286" y="4457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D8C7354-9EC2-4C97-AF91-16C6E26D2F96}"/>
                </a:ext>
              </a:extLst>
            </p:cNvPr>
            <p:cNvSpPr/>
            <p:nvPr/>
          </p:nvSpPr>
          <p:spPr>
            <a:xfrm>
              <a:off x="2540670" y="2536588"/>
              <a:ext cx="1097280" cy="759279"/>
            </a:xfrm>
            <a:custGeom>
              <a:avLst/>
              <a:gdLst>
                <a:gd name="connsiteX0" fmla="*/ 1095076 w 1097279"/>
                <a:gd name="connsiteY0" fmla="*/ 3674 h 759278"/>
                <a:gd name="connsiteX1" fmla="*/ 26697 w 1097279"/>
                <a:gd name="connsiteY1" fmla="*/ 3674 h 759278"/>
                <a:gd name="connsiteX2" fmla="*/ 3674 w 1097279"/>
                <a:gd name="connsiteY2" fmla="*/ 26697 h 759278"/>
                <a:gd name="connsiteX3" fmla="*/ 3674 w 1097279"/>
                <a:gd name="connsiteY3" fmla="*/ 26697 h 759278"/>
                <a:gd name="connsiteX4" fmla="*/ 26697 w 1097279"/>
                <a:gd name="connsiteY4" fmla="*/ 49720 h 759278"/>
                <a:gd name="connsiteX5" fmla="*/ 61967 w 1097279"/>
                <a:gd name="connsiteY5" fmla="*/ 49720 h 759278"/>
                <a:gd name="connsiteX6" fmla="*/ 190799 w 1097279"/>
                <a:gd name="connsiteY6" fmla="*/ 705149 h 759278"/>
                <a:gd name="connsiteX7" fmla="*/ 254971 w 1097279"/>
                <a:gd name="connsiteY7" fmla="*/ 758054 h 759278"/>
                <a:gd name="connsiteX8" fmla="*/ 861904 w 1097279"/>
                <a:gd name="connsiteY8" fmla="*/ 758054 h 759278"/>
                <a:gd name="connsiteX9" fmla="*/ 925095 w 1097279"/>
                <a:gd name="connsiteY9" fmla="*/ 709068 h 759278"/>
                <a:gd name="connsiteX10" fmla="*/ 933913 w 1097279"/>
                <a:gd name="connsiteY10" fmla="*/ 674289 h 759278"/>
                <a:gd name="connsiteX11" fmla="*/ 937342 w 1097279"/>
                <a:gd name="connsiteY11" fmla="*/ 674289 h 759278"/>
                <a:gd name="connsiteX12" fmla="*/ 937342 w 1097279"/>
                <a:gd name="connsiteY12" fmla="*/ 661552 h 759278"/>
                <a:gd name="connsiteX13" fmla="*/ 1095566 w 1097279"/>
                <a:gd name="connsiteY13" fmla="*/ 49720 h 759278"/>
                <a:gd name="connsiteX14" fmla="*/ 1095566 w 1097279"/>
                <a:gd name="connsiteY14" fmla="*/ 3674 h 759278"/>
                <a:gd name="connsiteX15" fmla="*/ 115361 w 1097279"/>
                <a:gd name="connsiteY15" fmla="*/ 93318 h 759278"/>
                <a:gd name="connsiteX16" fmla="*/ 159448 w 1097279"/>
                <a:gd name="connsiteY16" fmla="*/ 93318 h 759278"/>
                <a:gd name="connsiteX17" fmla="*/ 167286 w 1097279"/>
                <a:gd name="connsiteY17" fmla="*/ 136915 h 759278"/>
                <a:gd name="connsiteX18" fmla="*/ 123689 w 1097279"/>
                <a:gd name="connsiteY18" fmla="*/ 136915 h 759278"/>
                <a:gd name="connsiteX19" fmla="*/ 115361 w 1097279"/>
                <a:gd name="connsiteY19" fmla="*/ 93318 h 759278"/>
                <a:gd name="connsiteX20" fmla="*/ 505777 w 1097279"/>
                <a:gd name="connsiteY20" fmla="*/ 344125 h 759278"/>
                <a:gd name="connsiteX21" fmla="*/ 550844 w 1097279"/>
                <a:gd name="connsiteY21" fmla="*/ 344125 h 759278"/>
                <a:gd name="connsiteX22" fmla="*/ 549865 w 1097279"/>
                <a:gd name="connsiteY22" fmla="*/ 384783 h 759278"/>
                <a:gd name="connsiteX23" fmla="*/ 505777 w 1097279"/>
                <a:gd name="connsiteY23" fmla="*/ 384783 h 759278"/>
                <a:gd name="connsiteX24" fmla="*/ 505777 w 1097279"/>
                <a:gd name="connsiteY24" fmla="*/ 344125 h 759278"/>
                <a:gd name="connsiteX25" fmla="*/ 465119 w 1097279"/>
                <a:gd name="connsiteY25" fmla="*/ 384293 h 759278"/>
                <a:gd name="connsiteX26" fmla="*/ 421032 w 1097279"/>
                <a:gd name="connsiteY26" fmla="*/ 384293 h 759278"/>
                <a:gd name="connsiteX27" fmla="*/ 419073 w 1097279"/>
                <a:gd name="connsiteY27" fmla="*/ 343635 h 759278"/>
                <a:gd name="connsiteX28" fmla="*/ 464140 w 1097279"/>
                <a:gd name="connsiteY28" fmla="*/ 343635 h 759278"/>
                <a:gd name="connsiteX29" fmla="*/ 465119 w 1097279"/>
                <a:gd name="connsiteY29" fmla="*/ 384293 h 759278"/>
                <a:gd name="connsiteX30" fmla="*/ 548395 w 1097279"/>
                <a:gd name="connsiteY30" fmla="*/ 426421 h 759278"/>
                <a:gd name="connsiteX31" fmla="*/ 547415 w 1097279"/>
                <a:gd name="connsiteY31" fmla="*/ 467079 h 759278"/>
                <a:gd name="connsiteX32" fmla="*/ 505777 w 1097279"/>
                <a:gd name="connsiteY32" fmla="*/ 467079 h 759278"/>
                <a:gd name="connsiteX33" fmla="*/ 505777 w 1097279"/>
                <a:gd name="connsiteY33" fmla="*/ 426421 h 759278"/>
                <a:gd name="connsiteX34" fmla="*/ 548395 w 1097279"/>
                <a:gd name="connsiteY34" fmla="*/ 426421 h 759278"/>
                <a:gd name="connsiteX35" fmla="*/ 588073 w 1097279"/>
                <a:gd name="connsiteY35" fmla="*/ 426421 h 759278"/>
                <a:gd name="connsiteX36" fmla="*/ 630691 w 1097279"/>
                <a:gd name="connsiteY36" fmla="*/ 426421 h 759278"/>
                <a:gd name="connsiteX37" fmla="*/ 627752 w 1097279"/>
                <a:gd name="connsiteY37" fmla="*/ 467079 h 759278"/>
                <a:gd name="connsiteX38" fmla="*/ 586114 w 1097279"/>
                <a:gd name="connsiteY38" fmla="*/ 467079 h 759278"/>
                <a:gd name="connsiteX39" fmla="*/ 588073 w 1097279"/>
                <a:gd name="connsiteY39" fmla="*/ 426421 h 759278"/>
                <a:gd name="connsiteX40" fmla="*/ 590523 w 1097279"/>
                <a:gd name="connsiteY40" fmla="*/ 384293 h 759278"/>
                <a:gd name="connsiteX41" fmla="*/ 592482 w 1097279"/>
                <a:gd name="connsiteY41" fmla="*/ 343635 h 759278"/>
                <a:gd name="connsiteX42" fmla="*/ 637549 w 1097279"/>
                <a:gd name="connsiteY42" fmla="*/ 343635 h 759278"/>
                <a:gd name="connsiteX43" fmla="*/ 634610 w 1097279"/>
                <a:gd name="connsiteY43" fmla="*/ 384293 h 759278"/>
                <a:gd name="connsiteX44" fmla="*/ 590523 w 1097279"/>
                <a:gd name="connsiteY44" fmla="*/ 384293 h 759278"/>
                <a:gd name="connsiteX45" fmla="*/ 594442 w 1097279"/>
                <a:gd name="connsiteY45" fmla="*/ 301997 h 759278"/>
                <a:gd name="connsiteX46" fmla="*/ 596401 w 1097279"/>
                <a:gd name="connsiteY46" fmla="*/ 261339 h 759278"/>
                <a:gd name="connsiteX47" fmla="*/ 643427 w 1097279"/>
                <a:gd name="connsiteY47" fmla="*/ 261339 h 759278"/>
                <a:gd name="connsiteX48" fmla="*/ 640488 w 1097279"/>
                <a:gd name="connsiteY48" fmla="*/ 301997 h 759278"/>
                <a:gd name="connsiteX49" fmla="*/ 594442 w 1097279"/>
                <a:gd name="connsiteY49" fmla="*/ 301997 h 759278"/>
                <a:gd name="connsiteX50" fmla="*/ 551824 w 1097279"/>
                <a:gd name="connsiteY50" fmla="*/ 301997 h 759278"/>
                <a:gd name="connsiteX51" fmla="*/ 505777 w 1097279"/>
                <a:gd name="connsiteY51" fmla="*/ 301997 h 759278"/>
                <a:gd name="connsiteX52" fmla="*/ 505777 w 1097279"/>
                <a:gd name="connsiteY52" fmla="*/ 261339 h 759278"/>
                <a:gd name="connsiteX53" fmla="*/ 552804 w 1097279"/>
                <a:gd name="connsiteY53" fmla="*/ 261339 h 759278"/>
                <a:gd name="connsiteX54" fmla="*/ 551824 w 1097279"/>
                <a:gd name="connsiteY54" fmla="*/ 301997 h 759278"/>
                <a:gd name="connsiteX55" fmla="*/ 463160 w 1097279"/>
                <a:gd name="connsiteY55" fmla="*/ 301997 h 759278"/>
                <a:gd name="connsiteX56" fmla="*/ 417113 w 1097279"/>
                <a:gd name="connsiteY56" fmla="*/ 301997 h 759278"/>
                <a:gd name="connsiteX57" fmla="*/ 415154 w 1097279"/>
                <a:gd name="connsiteY57" fmla="*/ 261339 h 759278"/>
                <a:gd name="connsiteX58" fmla="*/ 462180 w 1097279"/>
                <a:gd name="connsiteY58" fmla="*/ 261339 h 759278"/>
                <a:gd name="connsiteX59" fmla="*/ 463160 w 1097279"/>
                <a:gd name="connsiteY59" fmla="*/ 301997 h 759278"/>
                <a:gd name="connsiteX60" fmla="*/ 374006 w 1097279"/>
                <a:gd name="connsiteY60" fmla="*/ 301997 h 759278"/>
                <a:gd name="connsiteX61" fmla="*/ 327959 w 1097279"/>
                <a:gd name="connsiteY61" fmla="*/ 301997 h 759278"/>
                <a:gd name="connsiteX62" fmla="*/ 324040 w 1097279"/>
                <a:gd name="connsiteY62" fmla="*/ 261339 h 759278"/>
                <a:gd name="connsiteX63" fmla="*/ 371067 w 1097279"/>
                <a:gd name="connsiteY63" fmla="*/ 261339 h 759278"/>
                <a:gd name="connsiteX64" fmla="*/ 374006 w 1097279"/>
                <a:gd name="connsiteY64" fmla="*/ 301997 h 759278"/>
                <a:gd name="connsiteX65" fmla="*/ 377435 w 1097279"/>
                <a:gd name="connsiteY65" fmla="*/ 344125 h 759278"/>
                <a:gd name="connsiteX66" fmla="*/ 380374 w 1097279"/>
                <a:gd name="connsiteY66" fmla="*/ 384783 h 759278"/>
                <a:gd name="connsiteX67" fmla="*/ 336287 w 1097279"/>
                <a:gd name="connsiteY67" fmla="*/ 384783 h 759278"/>
                <a:gd name="connsiteX68" fmla="*/ 332368 w 1097279"/>
                <a:gd name="connsiteY68" fmla="*/ 344125 h 759278"/>
                <a:gd name="connsiteX69" fmla="*/ 377435 w 1097279"/>
                <a:gd name="connsiteY69" fmla="*/ 344125 h 759278"/>
                <a:gd name="connsiteX70" fmla="*/ 383313 w 1097279"/>
                <a:gd name="connsiteY70" fmla="*/ 426421 h 759278"/>
                <a:gd name="connsiteX71" fmla="*/ 386252 w 1097279"/>
                <a:gd name="connsiteY71" fmla="*/ 467079 h 759278"/>
                <a:gd name="connsiteX72" fmla="*/ 344615 w 1097279"/>
                <a:gd name="connsiteY72" fmla="*/ 467079 h 759278"/>
                <a:gd name="connsiteX73" fmla="*/ 340696 w 1097279"/>
                <a:gd name="connsiteY73" fmla="*/ 426421 h 759278"/>
                <a:gd name="connsiteX74" fmla="*/ 383313 w 1097279"/>
                <a:gd name="connsiteY74" fmla="*/ 426421 h 759278"/>
                <a:gd name="connsiteX75" fmla="*/ 422992 w 1097279"/>
                <a:gd name="connsiteY75" fmla="*/ 426421 h 759278"/>
                <a:gd name="connsiteX76" fmla="*/ 465609 w 1097279"/>
                <a:gd name="connsiteY76" fmla="*/ 426421 h 759278"/>
                <a:gd name="connsiteX77" fmla="*/ 466589 w 1097279"/>
                <a:gd name="connsiteY77" fmla="*/ 467079 h 759278"/>
                <a:gd name="connsiteX78" fmla="*/ 424951 w 1097279"/>
                <a:gd name="connsiteY78" fmla="*/ 467079 h 759278"/>
                <a:gd name="connsiteX79" fmla="*/ 422992 w 1097279"/>
                <a:gd name="connsiteY79" fmla="*/ 426421 h 759278"/>
                <a:gd name="connsiteX80" fmla="*/ 468058 w 1097279"/>
                <a:gd name="connsiteY80" fmla="*/ 508717 h 759278"/>
                <a:gd name="connsiteX81" fmla="*/ 469038 w 1097279"/>
                <a:gd name="connsiteY81" fmla="*/ 549375 h 759278"/>
                <a:gd name="connsiteX82" fmla="*/ 429360 w 1097279"/>
                <a:gd name="connsiteY82" fmla="*/ 549375 h 759278"/>
                <a:gd name="connsiteX83" fmla="*/ 427400 w 1097279"/>
                <a:gd name="connsiteY83" fmla="*/ 508717 h 759278"/>
                <a:gd name="connsiteX84" fmla="*/ 468058 w 1097279"/>
                <a:gd name="connsiteY84" fmla="*/ 508717 h 759278"/>
                <a:gd name="connsiteX85" fmla="*/ 505777 w 1097279"/>
                <a:gd name="connsiteY85" fmla="*/ 508717 h 759278"/>
                <a:gd name="connsiteX86" fmla="*/ 546436 w 1097279"/>
                <a:gd name="connsiteY86" fmla="*/ 508717 h 759278"/>
                <a:gd name="connsiteX87" fmla="*/ 545456 w 1097279"/>
                <a:gd name="connsiteY87" fmla="*/ 549375 h 759278"/>
                <a:gd name="connsiteX88" fmla="*/ 505777 w 1097279"/>
                <a:gd name="connsiteY88" fmla="*/ 549375 h 759278"/>
                <a:gd name="connsiteX89" fmla="*/ 505777 w 1097279"/>
                <a:gd name="connsiteY89" fmla="*/ 508717 h 759278"/>
                <a:gd name="connsiteX90" fmla="*/ 583665 w 1097279"/>
                <a:gd name="connsiteY90" fmla="*/ 508717 h 759278"/>
                <a:gd name="connsiteX91" fmla="*/ 624323 w 1097279"/>
                <a:gd name="connsiteY91" fmla="*/ 508717 h 759278"/>
                <a:gd name="connsiteX92" fmla="*/ 621384 w 1097279"/>
                <a:gd name="connsiteY92" fmla="*/ 549375 h 759278"/>
                <a:gd name="connsiteX93" fmla="*/ 581705 w 1097279"/>
                <a:gd name="connsiteY93" fmla="*/ 549375 h 759278"/>
                <a:gd name="connsiteX94" fmla="*/ 583665 w 1097279"/>
                <a:gd name="connsiteY94" fmla="*/ 508717 h 759278"/>
                <a:gd name="connsiteX95" fmla="*/ 662042 w 1097279"/>
                <a:gd name="connsiteY95" fmla="*/ 508717 h 759278"/>
                <a:gd name="connsiteX96" fmla="*/ 702700 w 1097279"/>
                <a:gd name="connsiteY96" fmla="*/ 508717 h 759278"/>
                <a:gd name="connsiteX97" fmla="*/ 697312 w 1097279"/>
                <a:gd name="connsiteY97" fmla="*/ 549375 h 759278"/>
                <a:gd name="connsiteX98" fmla="*/ 657633 w 1097279"/>
                <a:gd name="connsiteY98" fmla="*/ 549375 h 759278"/>
                <a:gd name="connsiteX99" fmla="*/ 662042 w 1097279"/>
                <a:gd name="connsiteY99" fmla="*/ 508717 h 759278"/>
                <a:gd name="connsiteX100" fmla="*/ 666451 w 1097279"/>
                <a:gd name="connsiteY100" fmla="*/ 467079 h 759278"/>
                <a:gd name="connsiteX101" fmla="*/ 670370 w 1097279"/>
                <a:gd name="connsiteY101" fmla="*/ 426421 h 759278"/>
                <a:gd name="connsiteX102" fmla="*/ 712987 w 1097279"/>
                <a:gd name="connsiteY102" fmla="*/ 426421 h 759278"/>
                <a:gd name="connsiteX103" fmla="*/ 707599 w 1097279"/>
                <a:gd name="connsiteY103" fmla="*/ 467079 h 759278"/>
                <a:gd name="connsiteX104" fmla="*/ 666451 w 1097279"/>
                <a:gd name="connsiteY104" fmla="*/ 467079 h 759278"/>
                <a:gd name="connsiteX105" fmla="*/ 753155 w 1097279"/>
                <a:gd name="connsiteY105" fmla="*/ 426421 h 759278"/>
                <a:gd name="connsiteX106" fmla="*/ 795773 w 1097279"/>
                <a:gd name="connsiteY106" fmla="*/ 426421 h 759278"/>
                <a:gd name="connsiteX107" fmla="*/ 788425 w 1097279"/>
                <a:gd name="connsiteY107" fmla="*/ 467079 h 759278"/>
                <a:gd name="connsiteX108" fmla="*/ 746787 w 1097279"/>
                <a:gd name="connsiteY108" fmla="*/ 467079 h 759278"/>
                <a:gd name="connsiteX109" fmla="*/ 753155 w 1097279"/>
                <a:gd name="connsiteY109" fmla="*/ 426421 h 759278"/>
                <a:gd name="connsiteX110" fmla="*/ 759523 w 1097279"/>
                <a:gd name="connsiteY110" fmla="*/ 384293 h 759278"/>
                <a:gd name="connsiteX111" fmla="*/ 765892 w 1097279"/>
                <a:gd name="connsiteY111" fmla="*/ 343635 h 759278"/>
                <a:gd name="connsiteX112" fmla="*/ 810958 w 1097279"/>
                <a:gd name="connsiteY112" fmla="*/ 343635 h 759278"/>
                <a:gd name="connsiteX113" fmla="*/ 803611 w 1097279"/>
                <a:gd name="connsiteY113" fmla="*/ 384293 h 759278"/>
                <a:gd name="connsiteX114" fmla="*/ 759523 w 1097279"/>
                <a:gd name="connsiteY114" fmla="*/ 384293 h 759278"/>
                <a:gd name="connsiteX115" fmla="*/ 718865 w 1097279"/>
                <a:gd name="connsiteY115" fmla="*/ 384293 h 759278"/>
                <a:gd name="connsiteX116" fmla="*/ 674778 w 1097279"/>
                <a:gd name="connsiteY116" fmla="*/ 384293 h 759278"/>
                <a:gd name="connsiteX117" fmla="*/ 678697 w 1097279"/>
                <a:gd name="connsiteY117" fmla="*/ 343635 h 759278"/>
                <a:gd name="connsiteX118" fmla="*/ 723764 w 1097279"/>
                <a:gd name="connsiteY118" fmla="*/ 343635 h 759278"/>
                <a:gd name="connsiteX119" fmla="*/ 718865 w 1097279"/>
                <a:gd name="connsiteY119" fmla="*/ 384293 h 759278"/>
                <a:gd name="connsiteX120" fmla="*/ 683596 w 1097279"/>
                <a:gd name="connsiteY120" fmla="*/ 301997 h 759278"/>
                <a:gd name="connsiteX121" fmla="*/ 687515 w 1097279"/>
                <a:gd name="connsiteY121" fmla="*/ 261339 h 759278"/>
                <a:gd name="connsiteX122" fmla="*/ 734541 w 1097279"/>
                <a:gd name="connsiteY122" fmla="*/ 261339 h 759278"/>
                <a:gd name="connsiteX123" fmla="*/ 729152 w 1097279"/>
                <a:gd name="connsiteY123" fmla="*/ 301997 h 759278"/>
                <a:gd name="connsiteX124" fmla="*/ 683596 w 1097279"/>
                <a:gd name="connsiteY124" fmla="*/ 301997 h 759278"/>
                <a:gd name="connsiteX125" fmla="*/ 691923 w 1097279"/>
                <a:gd name="connsiteY125" fmla="*/ 219701 h 759278"/>
                <a:gd name="connsiteX126" fmla="*/ 695842 w 1097279"/>
                <a:gd name="connsiteY126" fmla="*/ 179043 h 759278"/>
                <a:gd name="connsiteX127" fmla="*/ 745318 w 1097279"/>
                <a:gd name="connsiteY127" fmla="*/ 179043 h 759278"/>
                <a:gd name="connsiteX128" fmla="*/ 739929 w 1097279"/>
                <a:gd name="connsiteY128" fmla="*/ 219701 h 759278"/>
                <a:gd name="connsiteX129" fmla="*/ 691923 w 1097279"/>
                <a:gd name="connsiteY129" fmla="*/ 219701 h 759278"/>
                <a:gd name="connsiteX130" fmla="*/ 646856 w 1097279"/>
                <a:gd name="connsiteY130" fmla="*/ 219701 h 759278"/>
                <a:gd name="connsiteX131" fmla="*/ 598850 w 1097279"/>
                <a:gd name="connsiteY131" fmla="*/ 219701 h 759278"/>
                <a:gd name="connsiteX132" fmla="*/ 600810 w 1097279"/>
                <a:gd name="connsiteY132" fmla="*/ 179043 h 759278"/>
                <a:gd name="connsiteX133" fmla="*/ 650285 w 1097279"/>
                <a:gd name="connsiteY133" fmla="*/ 179043 h 759278"/>
                <a:gd name="connsiteX134" fmla="*/ 646856 w 1097279"/>
                <a:gd name="connsiteY134" fmla="*/ 219701 h 759278"/>
                <a:gd name="connsiteX135" fmla="*/ 554273 w 1097279"/>
                <a:gd name="connsiteY135" fmla="*/ 219701 h 759278"/>
                <a:gd name="connsiteX136" fmla="*/ 505777 w 1097279"/>
                <a:gd name="connsiteY136" fmla="*/ 219701 h 759278"/>
                <a:gd name="connsiteX137" fmla="*/ 505777 w 1097279"/>
                <a:gd name="connsiteY137" fmla="*/ 179043 h 759278"/>
                <a:gd name="connsiteX138" fmla="*/ 555253 w 1097279"/>
                <a:gd name="connsiteY138" fmla="*/ 179043 h 759278"/>
                <a:gd name="connsiteX139" fmla="*/ 554273 w 1097279"/>
                <a:gd name="connsiteY139" fmla="*/ 219701 h 759278"/>
                <a:gd name="connsiteX140" fmla="*/ 461200 w 1097279"/>
                <a:gd name="connsiteY140" fmla="*/ 219701 h 759278"/>
                <a:gd name="connsiteX141" fmla="*/ 412705 w 1097279"/>
                <a:gd name="connsiteY141" fmla="*/ 219701 h 759278"/>
                <a:gd name="connsiteX142" fmla="*/ 410745 w 1097279"/>
                <a:gd name="connsiteY142" fmla="*/ 179043 h 759278"/>
                <a:gd name="connsiteX143" fmla="*/ 460221 w 1097279"/>
                <a:gd name="connsiteY143" fmla="*/ 179043 h 759278"/>
                <a:gd name="connsiteX144" fmla="*/ 461200 w 1097279"/>
                <a:gd name="connsiteY144" fmla="*/ 219701 h 759278"/>
                <a:gd name="connsiteX145" fmla="*/ 368128 w 1097279"/>
                <a:gd name="connsiteY145" fmla="*/ 219701 h 759278"/>
                <a:gd name="connsiteX146" fmla="*/ 319632 w 1097279"/>
                <a:gd name="connsiteY146" fmla="*/ 219701 h 759278"/>
                <a:gd name="connsiteX147" fmla="*/ 315713 w 1097279"/>
                <a:gd name="connsiteY147" fmla="*/ 179043 h 759278"/>
                <a:gd name="connsiteX148" fmla="*/ 365188 w 1097279"/>
                <a:gd name="connsiteY148" fmla="*/ 179043 h 759278"/>
                <a:gd name="connsiteX149" fmla="*/ 368128 w 1097279"/>
                <a:gd name="connsiteY149" fmla="*/ 219701 h 759278"/>
                <a:gd name="connsiteX150" fmla="*/ 275055 w 1097279"/>
                <a:gd name="connsiteY150" fmla="*/ 219701 h 759278"/>
                <a:gd name="connsiteX151" fmla="*/ 227049 w 1097279"/>
                <a:gd name="connsiteY151" fmla="*/ 219701 h 759278"/>
                <a:gd name="connsiteX152" fmla="*/ 220681 w 1097279"/>
                <a:gd name="connsiteY152" fmla="*/ 179043 h 759278"/>
                <a:gd name="connsiteX153" fmla="*/ 270156 w 1097279"/>
                <a:gd name="connsiteY153" fmla="*/ 179043 h 759278"/>
                <a:gd name="connsiteX154" fmla="*/ 275055 w 1097279"/>
                <a:gd name="connsiteY154" fmla="*/ 219701 h 759278"/>
                <a:gd name="connsiteX155" fmla="*/ 280443 w 1097279"/>
                <a:gd name="connsiteY155" fmla="*/ 261829 h 759278"/>
                <a:gd name="connsiteX156" fmla="*/ 285342 w 1097279"/>
                <a:gd name="connsiteY156" fmla="*/ 302487 h 759278"/>
                <a:gd name="connsiteX157" fmla="*/ 239295 w 1097279"/>
                <a:gd name="connsiteY157" fmla="*/ 302487 h 759278"/>
                <a:gd name="connsiteX158" fmla="*/ 232927 w 1097279"/>
                <a:gd name="connsiteY158" fmla="*/ 261829 h 759278"/>
                <a:gd name="connsiteX159" fmla="*/ 280443 w 1097279"/>
                <a:gd name="connsiteY159" fmla="*/ 261829 h 759278"/>
                <a:gd name="connsiteX160" fmla="*/ 290730 w 1097279"/>
                <a:gd name="connsiteY160" fmla="*/ 344125 h 759278"/>
                <a:gd name="connsiteX161" fmla="*/ 295629 w 1097279"/>
                <a:gd name="connsiteY161" fmla="*/ 384783 h 759278"/>
                <a:gd name="connsiteX162" fmla="*/ 251542 w 1097279"/>
                <a:gd name="connsiteY162" fmla="*/ 384783 h 759278"/>
                <a:gd name="connsiteX163" fmla="*/ 245173 w 1097279"/>
                <a:gd name="connsiteY163" fmla="*/ 344125 h 759278"/>
                <a:gd name="connsiteX164" fmla="*/ 290730 w 1097279"/>
                <a:gd name="connsiteY164" fmla="*/ 344125 h 759278"/>
                <a:gd name="connsiteX165" fmla="*/ 301017 w 1097279"/>
                <a:gd name="connsiteY165" fmla="*/ 426421 h 759278"/>
                <a:gd name="connsiteX166" fmla="*/ 305916 w 1097279"/>
                <a:gd name="connsiteY166" fmla="*/ 467079 h 759278"/>
                <a:gd name="connsiteX167" fmla="*/ 264278 w 1097279"/>
                <a:gd name="connsiteY167" fmla="*/ 467079 h 759278"/>
                <a:gd name="connsiteX168" fmla="*/ 257910 w 1097279"/>
                <a:gd name="connsiteY168" fmla="*/ 426421 h 759278"/>
                <a:gd name="connsiteX169" fmla="*/ 301017 w 1097279"/>
                <a:gd name="connsiteY169" fmla="*/ 426421 h 759278"/>
                <a:gd name="connsiteX170" fmla="*/ 311304 w 1097279"/>
                <a:gd name="connsiteY170" fmla="*/ 508717 h 759278"/>
                <a:gd name="connsiteX171" fmla="*/ 316203 w 1097279"/>
                <a:gd name="connsiteY171" fmla="*/ 549375 h 759278"/>
                <a:gd name="connsiteX172" fmla="*/ 276524 w 1097279"/>
                <a:gd name="connsiteY172" fmla="*/ 549375 h 759278"/>
                <a:gd name="connsiteX173" fmla="*/ 270156 w 1097279"/>
                <a:gd name="connsiteY173" fmla="*/ 508717 h 759278"/>
                <a:gd name="connsiteX174" fmla="*/ 311304 w 1097279"/>
                <a:gd name="connsiteY174" fmla="*/ 508717 h 759278"/>
                <a:gd name="connsiteX175" fmla="*/ 349023 w 1097279"/>
                <a:gd name="connsiteY175" fmla="*/ 508717 h 759278"/>
                <a:gd name="connsiteX176" fmla="*/ 389681 w 1097279"/>
                <a:gd name="connsiteY176" fmla="*/ 508717 h 759278"/>
                <a:gd name="connsiteX177" fmla="*/ 392620 w 1097279"/>
                <a:gd name="connsiteY177" fmla="*/ 549375 h 759278"/>
                <a:gd name="connsiteX178" fmla="*/ 352942 w 1097279"/>
                <a:gd name="connsiteY178" fmla="*/ 549375 h 759278"/>
                <a:gd name="connsiteX179" fmla="*/ 349023 w 1097279"/>
                <a:gd name="connsiteY179" fmla="*/ 508717 h 759278"/>
                <a:gd name="connsiteX180" fmla="*/ 395560 w 1097279"/>
                <a:gd name="connsiteY180" fmla="*/ 591503 h 759278"/>
                <a:gd name="connsiteX181" fmla="*/ 398499 w 1097279"/>
                <a:gd name="connsiteY181" fmla="*/ 632161 h 759278"/>
                <a:gd name="connsiteX182" fmla="*/ 361270 w 1097279"/>
                <a:gd name="connsiteY182" fmla="*/ 632161 h 759278"/>
                <a:gd name="connsiteX183" fmla="*/ 357351 w 1097279"/>
                <a:gd name="connsiteY183" fmla="*/ 591503 h 759278"/>
                <a:gd name="connsiteX184" fmla="*/ 395560 w 1097279"/>
                <a:gd name="connsiteY184" fmla="*/ 591503 h 759278"/>
                <a:gd name="connsiteX185" fmla="*/ 431319 w 1097279"/>
                <a:gd name="connsiteY185" fmla="*/ 591503 h 759278"/>
                <a:gd name="connsiteX186" fmla="*/ 469528 w 1097279"/>
                <a:gd name="connsiteY186" fmla="*/ 591503 h 759278"/>
                <a:gd name="connsiteX187" fmla="*/ 470508 w 1097279"/>
                <a:gd name="connsiteY187" fmla="*/ 632161 h 759278"/>
                <a:gd name="connsiteX188" fmla="*/ 433279 w 1097279"/>
                <a:gd name="connsiteY188" fmla="*/ 632161 h 759278"/>
                <a:gd name="connsiteX189" fmla="*/ 431319 w 1097279"/>
                <a:gd name="connsiteY189" fmla="*/ 591503 h 759278"/>
                <a:gd name="connsiteX190" fmla="*/ 505777 w 1097279"/>
                <a:gd name="connsiteY190" fmla="*/ 591503 h 759278"/>
                <a:gd name="connsiteX191" fmla="*/ 543986 w 1097279"/>
                <a:gd name="connsiteY191" fmla="*/ 591503 h 759278"/>
                <a:gd name="connsiteX192" fmla="*/ 543007 w 1097279"/>
                <a:gd name="connsiteY192" fmla="*/ 632161 h 759278"/>
                <a:gd name="connsiteX193" fmla="*/ 505777 w 1097279"/>
                <a:gd name="connsiteY193" fmla="*/ 632161 h 759278"/>
                <a:gd name="connsiteX194" fmla="*/ 505777 w 1097279"/>
                <a:gd name="connsiteY194" fmla="*/ 591503 h 759278"/>
                <a:gd name="connsiteX195" fmla="*/ 579746 w 1097279"/>
                <a:gd name="connsiteY195" fmla="*/ 591503 h 759278"/>
                <a:gd name="connsiteX196" fmla="*/ 617955 w 1097279"/>
                <a:gd name="connsiteY196" fmla="*/ 591503 h 759278"/>
                <a:gd name="connsiteX197" fmla="*/ 615016 w 1097279"/>
                <a:gd name="connsiteY197" fmla="*/ 632161 h 759278"/>
                <a:gd name="connsiteX198" fmla="*/ 577787 w 1097279"/>
                <a:gd name="connsiteY198" fmla="*/ 632161 h 759278"/>
                <a:gd name="connsiteX199" fmla="*/ 579746 w 1097279"/>
                <a:gd name="connsiteY199" fmla="*/ 591503 h 759278"/>
                <a:gd name="connsiteX200" fmla="*/ 653714 w 1097279"/>
                <a:gd name="connsiteY200" fmla="*/ 591503 h 759278"/>
                <a:gd name="connsiteX201" fmla="*/ 691923 w 1097279"/>
                <a:gd name="connsiteY201" fmla="*/ 591503 h 759278"/>
                <a:gd name="connsiteX202" fmla="*/ 686535 w 1097279"/>
                <a:gd name="connsiteY202" fmla="*/ 632161 h 759278"/>
                <a:gd name="connsiteX203" fmla="*/ 649306 w 1097279"/>
                <a:gd name="connsiteY203" fmla="*/ 632161 h 759278"/>
                <a:gd name="connsiteX204" fmla="*/ 653714 w 1097279"/>
                <a:gd name="connsiteY204" fmla="*/ 591503 h 759278"/>
                <a:gd name="connsiteX205" fmla="*/ 727683 w 1097279"/>
                <a:gd name="connsiteY205" fmla="*/ 591503 h 759278"/>
                <a:gd name="connsiteX206" fmla="*/ 765892 w 1097279"/>
                <a:gd name="connsiteY206" fmla="*/ 591503 h 759278"/>
                <a:gd name="connsiteX207" fmla="*/ 758544 w 1097279"/>
                <a:gd name="connsiteY207" fmla="*/ 632161 h 759278"/>
                <a:gd name="connsiteX208" fmla="*/ 721315 w 1097279"/>
                <a:gd name="connsiteY208" fmla="*/ 632161 h 759278"/>
                <a:gd name="connsiteX209" fmla="*/ 727683 w 1097279"/>
                <a:gd name="connsiteY209" fmla="*/ 591503 h 759278"/>
                <a:gd name="connsiteX210" fmla="*/ 734051 w 1097279"/>
                <a:gd name="connsiteY210" fmla="*/ 549375 h 759278"/>
                <a:gd name="connsiteX211" fmla="*/ 740419 w 1097279"/>
                <a:gd name="connsiteY211" fmla="*/ 508717 h 759278"/>
                <a:gd name="connsiteX212" fmla="*/ 781077 w 1097279"/>
                <a:gd name="connsiteY212" fmla="*/ 508717 h 759278"/>
                <a:gd name="connsiteX213" fmla="*/ 773729 w 1097279"/>
                <a:gd name="connsiteY213" fmla="*/ 549375 h 759278"/>
                <a:gd name="connsiteX214" fmla="*/ 734051 w 1097279"/>
                <a:gd name="connsiteY214" fmla="*/ 549375 h 759278"/>
                <a:gd name="connsiteX215" fmla="*/ 818796 w 1097279"/>
                <a:gd name="connsiteY215" fmla="*/ 508717 h 759278"/>
                <a:gd name="connsiteX216" fmla="*/ 859454 w 1097279"/>
                <a:gd name="connsiteY216" fmla="*/ 508717 h 759278"/>
                <a:gd name="connsiteX217" fmla="*/ 850147 w 1097279"/>
                <a:gd name="connsiteY217" fmla="*/ 549375 h 759278"/>
                <a:gd name="connsiteX218" fmla="*/ 810469 w 1097279"/>
                <a:gd name="connsiteY218" fmla="*/ 549375 h 759278"/>
                <a:gd name="connsiteX219" fmla="*/ 818796 w 1097279"/>
                <a:gd name="connsiteY219" fmla="*/ 508717 h 759278"/>
                <a:gd name="connsiteX220" fmla="*/ 827124 w 1097279"/>
                <a:gd name="connsiteY220" fmla="*/ 467079 h 759278"/>
                <a:gd name="connsiteX221" fmla="*/ 835451 w 1097279"/>
                <a:gd name="connsiteY221" fmla="*/ 426421 h 759278"/>
                <a:gd name="connsiteX222" fmla="*/ 878069 w 1097279"/>
                <a:gd name="connsiteY222" fmla="*/ 426421 h 759278"/>
                <a:gd name="connsiteX223" fmla="*/ 868762 w 1097279"/>
                <a:gd name="connsiteY223" fmla="*/ 467079 h 759278"/>
                <a:gd name="connsiteX224" fmla="*/ 827124 w 1097279"/>
                <a:gd name="connsiteY224" fmla="*/ 467079 h 759278"/>
                <a:gd name="connsiteX225" fmla="*/ 844269 w 1097279"/>
                <a:gd name="connsiteY225" fmla="*/ 384293 h 759278"/>
                <a:gd name="connsiteX226" fmla="*/ 852596 w 1097279"/>
                <a:gd name="connsiteY226" fmla="*/ 343635 h 759278"/>
                <a:gd name="connsiteX227" fmla="*/ 897663 w 1097279"/>
                <a:gd name="connsiteY227" fmla="*/ 343635 h 759278"/>
                <a:gd name="connsiteX228" fmla="*/ 888356 w 1097279"/>
                <a:gd name="connsiteY228" fmla="*/ 384293 h 759278"/>
                <a:gd name="connsiteX229" fmla="*/ 844269 w 1097279"/>
                <a:gd name="connsiteY229" fmla="*/ 384293 h 759278"/>
                <a:gd name="connsiteX230" fmla="*/ 860924 w 1097279"/>
                <a:gd name="connsiteY230" fmla="*/ 301997 h 759278"/>
                <a:gd name="connsiteX231" fmla="*/ 869252 w 1097279"/>
                <a:gd name="connsiteY231" fmla="*/ 261339 h 759278"/>
                <a:gd name="connsiteX232" fmla="*/ 916278 w 1097279"/>
                <a:gd name="connsiteY232" fmla="*/ 261339 h 759278"/>
                <a:gd name="connsiteX233" fmla="*/ 906971 w 1097279"/>
                <a:gd name="connsiteY233" fmla="*/ 301997 h 759278"/>
                <a:gd name="connsiteX234" fmla="*/ 860924 w 1097279"/>
                <a:gd name="connsiteY234" fmla="*/ 301997 h 759278"/>
                <a:gd name="connsiteX235" fmla="*/ 818306 w 1097279"/>
                <a:gd name="connsiteY235" fmla="*/ 301997 h 759278"/>
                <a:gd name="connsiteX236" fmla="*/ 772260 w 1097279"/>
                <a:gd name="connsiteY236" fmla="*/ 301997 h 759278"/>
                <a:gd name="connsiteX237" fmla="*/ 778628 w 1097279"/>
                <a:gd name="connsiteY237" fmla="*/ 261339 h 759278"/>
                <a:gd name="connsiteX238" fmla="*/ 825654 w 1097279"/>
                <a:gd name="connsiteY238" fmla="*/ 261339 h 759278"/>
                <a:gd name="connsiteX239" fmla="*/ 818306 w 1097279"/>
                <a:gd name="connsiteY239" fmla="*/ 301997 h 759278"/>
                <a:gd name="connsiteX240" fmla="*/ 784996 w 1097279"/>
                <a:gd name="connsiteY240" fmla="*/ 219701 h 759278"/>
                <a:gd name="connsiteX241" fmla="*/ 791364 w 1097279"/>
                <a:gd name="connsiteY241" fmla="*/ 179043 h 759278"/>
                <a:gd name="connsiteX242" fmla="*/ 840840 w 1097279"/>
                <a:gd name="connsiteY242" fmla="*/ 179043 h 759278"/>
                <a:gd name="connsiteX243" fmla="*/ 833492 w 1097279"/>
                <a:gd name="connsiteY243" fmla="*/ 219701 h 759278"/>
                <a:gd name="connsiteX244" fmla="*/ 784996 w 1097279"/>
                <a:gd name="connsiteY244" fmla="*/ 219701 h 759278"/>
                <a:gd name="connsiteX245" fmla="*/ 797242 w 1097279"/>
                <a:gd name="connsiteY245" fmla="*/ 137405 h 759278"/>
                <a:gd name="connsiteX246" fmla="*/ 804100 w 1097279"/>
                <a:gd name="connsiteY246" fmla="*/ 93808 h 759278"/>
                <a:gd name="connsiteX247" fmla="*/ 855536 w 1097279"/>
                <a:gd name="connsiteY247" fmla="*/ 93808 h 759278"/>
                <a:gd name="connsiteX248" fmla="*/ 847698 w 1097279"/>
                <a:gd name="connsiteY248" fmla="*/ 137405 h 759278"/>
                <a:gd name="connsiteX249" fmla="*/ 797242 w 1097279"/>
                <a:gd name="connsiteY249" fmla="*/ 137405 h 759278"/>
                <a:gd name="connsiteX250" fmla="*/ 750706 w 1097279"/>
                <a:gd name="connsiteY250" fmla="*/ 137405 h 759278"/>
                <a:gd name="connsiteX251" fmla="*/ 700251 w 1097279"/>
                <a:gd name="connsiteY251" fmla="*/ 137405 h 759278"/>
                <a:gd name="connsiteX252" fmla="*/ 704660 w 1097279"/>
                <a:gd name="connsiteY252" fmla="*/ 93808 h 759278"/>
                <a:gd name="connsiteX253" fmla="*/ 756095 w 1097279"/>
                <a:gd name="connsiteY253" fmla="*/ 93808 h 759278"/>
                <a:gd name="connsiteX254" fmla="*/ 750706 w 1097279"/>
                <a:gd name="connsiteY254" fmla="*/ 137405 h 759278"/>
                <a:gd name="connsiteX255" fmla="*/ 653714 w 1097279"/>
                <a:gd name="connsiteY255" fmla="*/ 137405 h 759278"/>
                <a:gd name="connsiteX256" fmla="*/ 603259 w 1097279"/>
                <a:gd name="connsiteY256" fmla="*/ 137405 h 759278"/>
                <a:gd name="connsiteX257" fmla="*/ 605708 w 1097279"/>
                <a:gd name="connsiteY257" fmla="*/ 93808 h 759278"/>
                <a:gd name="connsiteX258" fmla="*/ 657143 w 1097279"/>
                <a:gd name="connsiteY258" fmla="*/ 93808 h 759278"/>
                <a:gd name="connsiteX259" fmla="*/ 653714 w 1097279"/>
                <a:gd name="connsiteY259" fmla="*/ 137405 h 759278"/>
                <a:gd name="connsiteX260" fmla="*/ 556233 w 1097279"/>
                <a:gd name="connsiteY260" fmla="*/ 137405 h 759278"/>
                <a:gd name="connsiteX261" fmla="*/ 505777 w 1097279"/>
                <a:gd name="connsiteY261" fmla="*/ 137405 h 759278"/>
                <a:gd name="connsiteX262" fmla="*/ 505777 w 1097279"/>
                <a:gd name="connsiteY262" fmla="*/ 93808 h 759278"/>
                <a:gd name="connsiteX263" fmla="*/ 557213 w 1097279"/>
                <a:gd name="connsiteY263" fmla="*/ 93808 h 759278"/>
                <a:gd name="connsiteX264" fmla="*/ 556233 w 1097279"/>
                <a:gd name="connsiteY264" fmla="*/ 137405 h 759278"/>
                <a:gd name="connsiteX265" fmla="*/ 458261 w 1097279"/>
                <a:gd name="connsiteY265" fmla="*/ 93318 h 759278"/>
                <a:gd name="connsiteX266" fmla="*/ 459241 w 1097279"/>
                <a:gd name="connsiteY266" fmla="*/ 136915 h 759278"/>
                <a:gd name="connsiteX267" fmla="*/ 408786 w 1097279"/>
                <a:gd name="connsiteY267" fmla="*/ 136915 h 759278"/>
                <a:gd name="connsiteX268" fmla="*/ 406826 w 1097279"/>
                <a:gd name="connsiteY268" fmla="*/ 93318 h 759278"/>
                <a:gd name="connsiteX269" fmla="*/ 458261 w 1097279"/>
                <a:gd name="connsiteY269" fmla="*/ 93318 h 759278"/>
                <a:gd name="connsiteX270" fmla="*/ 358820 w 1097279"/>
                <a:gd name="connsiteY270" fmla="*/ 93318 h 759278"/>
                <a:gd name="connsiteX271" fmla="*/ 362249 w 1097279"/>
                <a:gd name="connsiteY271" fmla="*/ 136915 h 759278"/>
                <a:gd name="connsiteX272" fmla="*/ 311794 w 1097279"/>
                <a:gd name="connsiteY272" fmla="*/ 136915 h 759278"/>
                <a:gd name="connsiteX273" fmla="*/ 307385 w 1097279"/>
                <a:gd name="connsiteY273" fmla="*/ 93318 h 759278"/>
                <a:gd name="connsiteX274" fmla="*/ 358820 w 1097279"/>
                <a:gd name="connsiteY274" fmla="*/ 93318 h 759278"/>
                <a:gd name="connsiteX275" fmla="*/ 259379 w 1097279"/>
                <a:gd name="connsiteY275" fmla="*/ 93318 h 759278"/>
                <a:gd name="connsiteX276" fmla="*/ 264768 w 1097279"/>
                <a:gd name="connsiteY276" fmla="*/ 136915 h 759278"/>
                <a:gd name="connsiteX277" fmla="*/ 214312 w 1097279"/>
                <a:gd name="connsiteY277" fmla="*/ 136915 h 759278"/>
                <a:gd name="connsiteX278" fmla="*/ 207455 w 1097279"/>
                <a:gd name="connsiteY278" fmla="*/ 93318 h 759278"/>
                <a:gd name="connsiteX279" fmla="*/ 259379 w 1097279"/>
                <a:gd name="connsiteY279" fmla="*/ 93318 h 759278"/>
                <a:gd name="connsiteX280" fmla="*/ 175124 w 1097279"/>
                <a:gd name="connsiteY280" fmla="*/ 179043 h 759278"/>
                <a:gd name="connsiteX281" fmla="*/ 182472 w 1097279"/>
                <a:gd name="connsiteY281" fmla="*/ 219701 h 759278"/>
                <a:gd name="connsiteX282" fmla="*/ 140834 w 1097279"/>
                <a:gd name="connsiteY282" fmla="*/ 219701 h 759278"/>
                <a:gd name="connsiteX283" fmla="*/ 132996 w 1097279"/>
                <a:gd name="connsiteY283" fmla="*/ 179043 h 759278"/>
                <a:gd name="connsiteX284" fmla="*/ 175124 w 1097279"/>
                <a:gd name="connsiteY284" fmla="*/ 179043 h 759278"/>
                <a:gd name="connsiteX285" fmla="*/ 189330 w 1097279"/>
                <a:gd name="connsiteY285" fmla="*/ 261829 h 759278"/>
                <a:gd name="connsiteX286" fmla="*/ 196678 w 1097279"/>
                <a:gd name="connsiteY286" fmla="*/ 302487 h 759278"/>
                <a:gd name="connsiteX287" fmla="*/ 156509 w 1097279"/>
                <a:gd name="connsiteY287" fmla="*/ 302487 h 759278"/>
                <a:gd name="connsiteX288" fmla="*/ 148672 w 1097279"/>
                <a:gd name="connsiteY288" fmla="*/ 261829 h 759278"/>
                <a:gd name="connsiteX289" fmla="*/ 189330 w 1097279"/>
                <a:gd name="connsiteY289" fmla="*/ 261829 h 759278"/>
                <a:gd name="connsiteX290" fmla="*/ 204025 w 1097279"/>
                <a:gd name="connsiteY290" fmla="*/ 344125 h 759278"/>
                <a:gd name="connsiteX291" fmla="*/ 211373 w 1097279"/>
                <a:gd name="connsiteY291" fmla="*/ 384783 h 759278"/>
                <a:gd name="connsiteX292" fmla="*/ 172675 w 1097279"/>
                <a:gd name="connsiteY292" fmla="*/ 384783 h 759278"/>
                <a:gd name="connsiteX293" fmla="*/ 164837 w 1097279"/>
                <a:gd name="connsiteY293" fmla="*/ 344125 h 759278"/>
                <a:gd name="connsiteX294" fmla="*/ 204025 w 1097279"/>
                <a:gd name="connsiteY294" fmla="*/ 344125 h 759278"/>
                <a:gd name="connsiteX295" fmla="*/ 218721 w 1097279"/>
                <a:gd name="connsiteY295" fmla="*/ 426421 h 759278"/>
                <a:gd name="connsiteX296" fmla="*/ 226069 w 1097279"/>
                <a:gd name="connsiteY296" fmla="*/ 467079 h 759278"/>
                <a:gd name="connsiteX297" fmla="*/ 189330 w 1097279"/>
                <a:gd name="connsiteY297" fmla="*/ 467079 h 759278"/>
                <a:gd name="connsiteX298" fmla="*/ 181492 w 1097279"/>
                <a:gd name="connsiteY298" fmla="*/ 426421 h 759278"/>
                <a:gd name="connsiteX299" fmla="*/ 218721 w 1097279"/>
                <a:gd name="connsiteY299" fmla="*/ 426421 h 759278"/>
                <a:gd name="connsiteX300" fmla="*/ 232927 w 1097279"/>
                <a:gd name="connsiteY300" fmla="*/ 508717 h 759278"/>
                <a:gd name="connsiteX301" fmla="*/ 240275 w 1097279"/>
                <a:gd name="connsiteY301" fmla="*/ 549375 h 759278"/>
                <a:gd name="connsiteX302" fmla="*/ 205005 w 1097279"/>
                <a:gd name="connsiteY302" fmla="*/ 549375 h 759278"/>
                <a:gd name="connsiteX303" fmla="*/ 197167 w 1097279"/>
                <a:gd name="connsiteY303" fmla="*/ 508717 h 759278"/>
                <a:gd name="connsiteX304" fmla="*/ 232927 w 1097279"/>
                <a:gd name="connsiteY304" fmla="*/ 508717 h 759278"/>
                <a:gd name="connsiteX305" fmla="*/ 213333 w 1097279"/>
                <a:gd name="connsiteY305" fmla="*/ 591503 h 759278"/>
                <a:gd name="connsiteX306" fmla="*/ 247623 w 1097279"/>
                <a:gd name="connsiteY306" fmla="*/ 591503 h 759278"/>
                <a:gd name="connsiteX307" fmla="*/ 254971 w 1097279"/>
                <a:gd name="connsiteY307" fmla="*/ 632161 h 759278"/>
                <a:gd name="connsiteX308" fmla="*/ 221660 w 1097279"/>
                <a:gd name="connsiteY308" fmla="*/ 632161 h 759278"/>
                <a:gd name="connsiteX309" fmla="*/ 213333 w 1097279"/>
                <a:gd name="connsiteY309" fmla="*/ 591503 h 759278"/>
                <a:gd name="connsiteX310" fmla="*/ 283382 w 1097279"/>
                <a:gd name="connsiteY310" fmla="*/ 591503 h 759278"/>
                <a:gd name="connsiteX311" fmla="*/ 321591 w 1097279"/>
                <a:gd name="connsiteY311" fmla="*/ 591503 h 759278"/>
                <a:gd name="connsiteX312" fmla="*/ 326490 w 1097279"/>
                <a:gd name="connsiteY312" fmla="*/ 632161 h 759278"/>
                <a:gd name="connsiteX313" fmla="*/ 289261 w 1097279"/>
                <a:gd name="connsiteY313" fmla="*/ 632161 h 759278"/>
                <a:gd name="connsiteX314" fmla="*/ 283382 w 1097279"/>
                <a:gd name="connsiteY314" fmla="*/ 591503 h 759278"/>
                <a:gd name="connsiteX315" fmla="*/ 331878 w 1097279"/>
                <a:gd name="connsiteY315" fmla="*/ 673798 h 759278"/>
                <a:gd name="connsiteX316" fmla="*/ 336777 w 1097279"/>
                <a:gd name="connsiteY316" fmla="*/ 713477 h 759278"/>
                <a:gd name="connsiteX317" fmla="*/ 301507 w 1097279"/>
                <a:gd name="connsiteY317" fmla="*/ 713477 h 759278"/>
                <a:gd name="connsiteX318" fmla="*/ 295629 w 1097279"/>
                <a:gd name="connsiteY318" fmla="*/ 673798 h 759278"/>
                <a:gd name="connsiteX319" fmla="*/ 331878 w 1097279"/>
                <a:gd name="connsiteY319" fmla="*/ 673798 h 759278"/>
                <a:gd name="connsiteX320" fmla="*/ 365678 w 1097279"/>
                <a:gd name="connsiteY320" fmla="*/ 673798 h 759278"/>
                <a:gd name="connsiteX321" fmla="*/ 401928 w 1097279"/>
                <a:gd name="connsiteY321" fmla="*/ 673798 h 759278"/>
                <a:gd name="connsiteX322" fmla="*/ 404867 w 1097279"/>
                <a:gd name="connsiteY322" fmla="*/ 713477 h 759278"/>
                <a:gd name="connsiteX323" fmla="*/ 369597 w 1097279"/>
                <a:gd name="connsiteY323" fmla="*/ 713477 h 759278"/>
                <a:gd name="connsiteX324" fmla="*/ 365678 w 1097279"/>
                <a:gd name="connsiteY324" fmla="*/ 673798 h 759278"/>
                <a:gd name="connsiteX325" fmla="*/ 435728 w 1097279"/>
                <a:gd name="connsiteY325" fmla="*/ 673798 h 759278"/>
                <a:gd name="connsiteX326" fmla="*/ 471977 w 1097279"/>
                <a:gd name="connsiteY326" fmla="*/ 673798 h 759278"/>
                <a:gd name="connsiteX327" fmla="*/ 472957 w 1097279"/>
                <a:gd name="connsiteY327" fmla="*/ 713477 h 759278"/>
                <a:gd name="connsiteX328" fmla="*/ 437687 w 1097279"/>
                <a:gd name="connsiteY328" fmla="*/ 713477 h 759278"/>
                <a:gd name="connsiteX329" fmla="*/ 435728 w 1097279"/>
                <a:gd name="connsiteY329" fmla="*/ 673798 h 759278"/>
                <a:gd name="connsiteX330" fmla="*/ 505288 w 1097279"/>
                <a:gd name="connsiteY330" fmla="*/ 673798 h 759278"/>
                <a:gd name="connsiteX331" fmla="*/ 541537 w 1097279"/>
                <a:gd name="connsiteY331" fmla="*/ 673798 h 759278"/>
                <a:gd name="connsiteX332" fmla="*/ 540557 w 1097279"/>
                <a:gd name="connsiteY332" fmla="*/ 713477 h 759278"/>
                <a:gd name="connsiteX333" fmla="*/ 505288 w 1097279"/>
                <a:gd name="connsiteY333" fmla="*/ 713477 h 759278"/>
                <a:gd name="connsiteX334" fmla="*/ 505288 w 1097279"/>
                <a:gd name="connsiteY334" fmla="*/ 673798 h 759278"/>
                <a:gd name="connsiteX335" fmla="*/ 575337 w 1097279"/>
                <a:gd name="connsiteY335" fmla="*/ 673798 h 759278"/>
                <a:gd name="connsiteX336" fmla="*/ 611587 w 1097279"/>
                <a:gd name="connsiteY336" fmla="*/ 673798 h 759278"/>
                <a:gd name="connsiteX337" fmla="*/ 608647 w 1097279"/>
                <a:gd name="connsiteY337" fmla="*/ 713477 h 759278"/>
                <a:gd name="connsiteX338" fmla="*/ 573378 w 1097279"/>
                <a:gd name="connsiteY338" fmla="*/ 713477 h 759278"/>
                <a:gd name="connsiteX339" fmla="*/ 575337 w 1097279"/>
                <a:gd name="connsiteY339" fmla="*/ 673798 h 759278"/>
                <a:gd name="connsiteX340" fmla="*/ 645387 w 1097279"/>
                <a:gd name="connsiteY340" fmla="*/ 673798 h 759278"/>
                <a:gd name="connsiteX341" fmla="*/ 681636 w 1097279"/>
                <a:gd name="connsiteY341" fmla="*/ 673798 h 759278"/>
                <a:gd name="connsiteX342" fmla="*/ 676738 w 1097279"/>
                <a:gd name="connsiteY342" fmla="*/ 713477 h 759278"/>
                <a:gd name="connsiteX343" fmla="*/ 641468 w 1097279"/>
                <a:gd name="connsiteY343" fmla="*/ 713477 h 759278"/>
                <a:gd name="connsiteX344" fmla="*/ 645387 w 1097279"/>
                <a:gd name="connsiteY344" fmla="*/ 673798 h 759278"/>
                <a:gd name="connsiteX345" fmla="*/ 714947 w 1097279"/>
                <a:gd name="connsiteY345" fmla="*/ 673798 h 759278"/>
                <a:gd name="connsiteX346" fmla="*/ 751196 w 1097279"/>
                <a:gd name="connsiteY346" fmla="*/ 673798 h 759278"/>
                <a:gd name="connsiteX347" fmla="*/ 743848 w 1097279"/>
                <a:gd name="connsiteY347" fmla="*/ 713477 h 759278"/>
                <a:gd name="connsiteX348" fmla="*/ 708578 w 1097279"/>
                <a:gd name="connsiteY348" fmla="*/ 713477 h 759278"/>
                <a:gd name="connsiteX349" fmla="*/ 714947 w 1097279"/>
                <a:gd name="connsiteY349" fmla="*/ 673798 h 759278"/>
                <a:gd name="connsiteX350" fmla="*/ 784996 w 1097279"/>
                <a:gd name="connsiteY350" fmla="*/ 673798 h 759278"/>
                <a:gd name="connsiteX351" fmla="*/ 821246 w 1097279"/>
                <a:gd name="connsiteY351" fmla="*/ 673798 h 759278"/>
                <a:gd name="connsiteX352" fmla="*/ 811938 w 1097279"/>
                <a:gd name="connsiteY352" fmla="*/ 713477 h 759278"/>
                <a:gd name="connsiteX353" fmla="*/ 776668 w 1097279"/>
                <a:gd name="connsiteY353" fmla="*/ 713477 h 759278"/>
                <a:gd name="connsiteX354" fmla="*/ 784996 w 1097279"/>
                <a:gd name="connsiteY354" fmla="*/ 673798 h 759278"/>
                <a:gd name="connsiteX355" fmla="*/ 793813 w 1097279"/>
                <a:gd name="connsiteY355" fmla="*/ 631671 h 759278"/>
                <a:gd name="connsiteX356" fmla="*/ 802141 w 1097279"/>
                <a:gd name="connsiteY356" fmla="*/ 591013 h 759278"/>
                <a:gd name="connsiteX357" fmla="*/ 840350 w 1097279"/>
                <a:gd name="connsiteY357" fmla="*/ 591013 h 759278"/>
                <a:gd name="connsiteX358" fmla="*/ 831043 w 1097279"/>
                <a:gd name="connsiteY358" fmla="*/ 631671 h 759278"/>
                <a:gd name="connsiteX359" fmla="*/ 793813 w 1097279"/>
                <a:gd name="connsiteY359" fmla="*/ 631671 h 759278"/>
                <a:gd name="connsiteX360" fmla="*/ 876109 w 1097279"/>
                <a:gd name="connsiteY360" fmla="*/ 591503 h 759278"/>
                <a:gd name="connsiteX361" fmla="*/ 909420 w 1097279"/>
                <a:gd name="connsiteY361" fmla="*/ 591503 h 759278"/>
                <a:gd name="connsiteX362" fmla="*/ 899133 w 1097279"/>
                <a:gd name="connsiteY362" fmla="*/ 632161 h 759278"/>
                <a:gd name="connsiteX363" fmla="*/ 865822 w 1097279"/>
                <a:gd name="connsiteY363" fmla="*/ 632161 h 759278"/>
                <a:gd name="connsiteX364" fmla="*/ 876109 w 1097279"/>
                <a:gd name="connsiteY364" fmla="*/ 591503 h 759278"/>
                <a:gd name="connsiteX365" fmla="*/ 886886 w 1097279"/>
                <a:gd name="connsiteY365" fmla="*/ 549375 h 759278"/>
                <a:gd name="connsiteX366" fmla="*/ 897173 w 1097279"/>
                <a:gd name="connsiteY366" fmla="*/ 508717 h 759278"/>
                <a:gd name="connsiteX367" fmla="*/ 930973 w 1097279"/>
                <a:gd name="connsiteY367" fmla="*/ 508717 h 759278"/>
                <a:gd name="connsiteX368" fmla="*/ 920687 w 1097279"/>
                <a:gd name="connsiteY368" fmla="*/ 549375 h 759278"/>
                <a:gd name="connsiteX369" fmla="*/ 886886 w 1097279"/>
                <a:gd name="connsiteY369" fmla="*/ 549375 h 759278"/>
                <a:gd name="connsiteX370" fmla="*/ 907950 w 1097279"/>
                <a:gd name="connsiteY370" fmla="*/ 467079 h 759278"/>
                <a:gd name="connsiteX371" fmla="*/ 918237 w 1097279"/>
                <a:gd name="connsiteY371" fmla="*/ 426421 h 759278"/>
                <a:gd name="connsiteX372" fmla="*/ 952527 w 1097279"/>
                <a:gd name="connsiteY372" fmla="*/ 426421 h 759278"/>
                <a:gd name="connsiteX373" fmla="*/ 942240 w 1097279"/>
                <a:gd name="connsiteY373" fmla="*/ 467079 h 759278"/>
                <a:gd name="connsiteX374" fmla="*/ 907950 w 1097279"/>
                <a:gd name="connsiteY374" fmla="*/ 467079 h 759278"/>
                <a:gd name="connsiteX375" fmla="*/ 928524 w 1097279"/>
                <a:gd name="connsiteY375" fmla="*/ 384293 h 759278"/>
                <a:gd name="connsiteX376" fmla="*/ 938811 w 1097279"/>
                <a:gd name="connsiteY376" fmla="*/ 343635 h 759278"/>
                <a:gd name="connsiteX377" fmla="*/ 973101 w 1097279"/>
                <a:gd name="connsiteY377" fmla="*/ 343635 h 759278"/>
                <a:gd name="connsiteX378" fmla="*/ 962814 w 1097279"/>
                <a:gd name="connsiteY378" fmla="*/ 384293 h 759278"/>
                <a:gd name="connsiteX379" fmla="*/ 928524 w 1097279"/>
                <a:gd name="connsiteY379" fmla="*/ 384293 h 759278"/>
                <a:gd name="connsiteX380" fmla="*/ 949588 w 1097279"/>
                <a:gd name="connsiteY380" fmla="*/ 301997 h 759278"/>
                <a:gd name="connsiteX381" fmla="*/ 959875 w 1097279"/>
                <a:gd name="connsiteY381" fmla="*/ 261339 h 759278"/>
                <a:gd name="connsiteX382" fmla="*/ 994655 w 1097279"/>
                <a:gd name="connsiteY382" fmla="*/ 261339 h 759278"/>
                <a:gd name="connsiteX383" fmla="*/ 984368 w 1097279"/>
                <a:gd name="connsiteY383" fmla="*/ 301997 h 759278"/>
                <a:gd name="connsiteX384" fmla="*/ 949588 w 1097279"/>
                <a:gd name="connsiteY384" fmla="*/ 301997 h 759278"/>
                <a:gd name="connsiteX385" fmla="*/ 970652 w 1097279"/>
                <a:gd name="connsiteY385" fmla="*/ 219701 h 759278"/>
                <a:gd name="connsiteX386" fmla="*/ 980939 w 1097279"/>
                <a:gd name="connsiteY386" fmla="*/ 179043 h 759278"/>
                <a:gd name="connsiteX387" fmla="*/ 1016209 w 1097279"/>
                <a:gd name="connsiteY387" fmla="*/ 179043 h 759278"/>
                <a:gd name="connsiteX388" fmla="*/ 1005922 w 1097279"/>
                <a:gd name="connsiteY388" fmla="*/ 219701 h 759278"/>
                <a:gd name="connsiteX389" fmla="*/ 970652 w 1097279"/>
                <a:gd name="connsiteY389" fmla="*/ 219701 h 759278"/>
                <a:gd name="connsiteX390" fmla="*/ 926075 w 1097279"/>
                <a:gd name="connsiteY390" fmla="*/ 219701 h 759278"/>
                <a:gd name="connsiteX391" fmla="*/ 878069 w 1097279"/>
                <a:gd name="connsiteY391" fmla="*/ 219701 h 759278"/>
                <a:gd name="connsiteX392" fmla="*/ 886397 w 1097279"/>
                <a:gd name="connsiteY392" fmla="*/ 179043 h 759278"/>
                <a:gd name="connsiteX393" fmla="*/ 935872 w 1097279"/>
                <a:gd name="connsiteY393" fmla="*/ 179043 h 759278"/>
                <a:gd name="connsiteX394" fmla="*/ 926075 w 1097279"/>
                <a:gd name="connsiteY394" fmla="*/ 219701 h 759278"/>
                <a:gd name="connsiteX395" fmla="*/ 894724 w 1097279"/>
                <a:gd name="connsiteY395" fmla="*/ 137405 h 759278"/>
                <a:gd name="connsiteX396" fmla="*/ 903542 w 1097279"/>
                <a:gd name="connsiteY396" fmla="*/ 93808 h 759278"/>
                <a:gd name="connsiteX397" fmla="*/ 954977 w 1097279"/>
                <a:gd name="connsiteY397" fmla="*/ 93808 h 759278"/>
                <a:gd name="connsiteX398" fmla="*/ 944689 w 1097279"/>
                <a:gd name="connsiteY398" fmla="*/ 137405 h 759278"/>
                <a:gd name="connsiteX399" fmla="*/ 894724 w 1097279"/>
                <a:gd name="connsiteY399" fmla="*/ 137405 h 759278"/>
                <a:gd name="connsiteX400" fmla="*/ 229498 w 1097279"/>
                <a:gd name="connsiteY400" fmla="*/ 673798 h 759278"/>
                <a:gd name="connsiteX401" fmla="*/ 262318 w 1097279"/>
                <a:gd name="connsiteY401" fmla="*/ 673798 h 759278"/>
                <a:gd name="connsiteX402" fmla="*/ 269177 w 1097279"/>
                <a:gd name="connsiteY402" fmla="*/ 713477 h 759278"/>
                <a:gd name="connsiteX403" fmla="*/ 237336 w 1097279"/>
                <a:gd name="connsiteY403" fmla="*/ 713477 h 759278"/>
                <a:gd name="connsiteX404" fmla="*/ 229498 w 1097279"/>
                <a:gd name="connsiteY404" fmla="*/ 673798 h 759278"/>
                <a:gd name="connsiteX405" fmla="*/ 878069 w 1097279"/>
                <a:gd name="connsiteY405" fmla="*/ 713477 h 759278"/>
                <a:gd name="connsiteX406" fmla="*/ 844759 w 1097279"/>
                <a:gd name="connsiteY406" fmla="*/ 713477 h 759278"/>
                <a:gd name="connsiteX407" fmla="*/ 855046 w 1097279"/>
                <a:gd name="connsiteY407" fmla="*/ 673798 h 759278"/>
                <a:gd name="connsiteX408" fmla="*/ 888356 w 1097279"/>
                <a:gd name="connsiteY408" fmla="*/ 673798 h 759278"/>
                <a:gd name="connsiteX409" fmla="*/ 878069 w 1097279"/>
                <a:gd name="connsiteY409" fmla="*/ 713477 h 759278"/>
                <a:gd name="connsiteX410" fmla="*/ 1026986 w 1097279"/>
                <a:gd name="connsiteY410" fmla="*/ 137405 h 759278"/>
                <a:gd name="connsiteX411" fmla="*/ 991716 w 1097279"/>
                <a:gd name="connsiteY411" fmla="*/ 137405 h 759278"/>
                <a:gd name="connsiteX412" fmla="*/ 1002982 w 1097279"/>
                <a:gd name="connsiteY412" fmla="*/ 93808 h 759278"/>
                <a:gd name="connsiteX413" fmla="*/ 1038252 w 1097279"/>
                <a:gd name="connsiteY413" fmla="*/ 93808 h 759278"/>
                <a:gd name="connsiteX414" fmla="*/ 1026986 w 1097279"/>
                <a:gd name="connsiteY414" fmla="*/ 137405 h 759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</a:cxnLst>
              <a:rect l="l" t="t" r="r" b="b"/>
              <a:pathLst>
                <a:path w="1097279" h="759278">
                  <a:moveTo>
                    <a:pt x="1095076" y="3674"/>
                  </a:moveTo>
                  <a:lnTo>
                    <a:pt x="26697" y="3674"/>
                  </a:lnTo>
                  <a:cubicBezTo>
                    <a:pt x="13961" y="3674"/>
                    <a:pt x="3674" y="13961"/>
                    <a:pt x="3674" y="26697"/>
                  </a:cubicBezTo>
                  <a:lnTo>
                    <a:pt x="3674" y="26697"/>
                  </a:lnTo>
                  <a:cubicBezTo>
                    <a:pt x="3674" y="39433"/>
                    <a:pt x="13961" y="49720"/>
                    <a:pt x="26697" y="49720"/>
                  </a:cubicBezTo>
                  <a:lnTo>
                    <a:pt x="61967" y="49720"/>
                  </a:lnTo>
                  <a:lnTo>
                    <a:pt x="190799" y="705149"/>
                  </a:lnTo>
                  <a:cubicBezTo>
                    <a:pt x="196678" y="736010"/>
                    <a:pt x="223620" y="758054"/>
                    <a:pt x="254971" y="758054"/>
                  </a:cubicBezTo>
                  <a:lnTo>
                    <a:pt x="861904" y="758054"/>
                  </a:lnTo>
                  <a:cubicBezTo>
                    <a:pt x="891785" y="758054"/>
                    <a:pt x="917747" y="737970"/>
                    <a:pt x="925095" y="709068"/>
                  </a:cubicBezTo>
                  <a:lnTo>
                    <a:pt x="933913" y="674289"/>
                  </a:lnTo>
                  <a:lnTo>
                    <a:pt x="937342" y="674289"/>
                  </a:lnTo>
                  <a:lnTo>
                    <a:pt x="937342" y="661552"/>
                  </a:lnTo>
                  <a:lnTo>
                    <a:pt x="1095566" y="49720"/>
                  </a:lnTo>
                  <a:lnTo>
                    <a:pt x="1095566" y="3674"/>
                  </a:lnTo>
                  <a:close/>
                  <a:moveTo>
                    <a:pt x="115361" y="93318"/>
                  </a:moveTo>
                  <a:lnTo>
                    <a:pt x="159448" y="93318"/>
                  </a:lnTo>
                  <a:lnTo>
                    <a:pt x="167286" y="136915"/>
                  </a:lnTo>
                  <a:lnTo>
                    <a:pt x="123689" y="136915"/>
                  </a:lnTo>
                  <a:lnTo>
                    <a:pt x="115361" y="93318"/>
                  </a:lnTo>
                  <a:close/>
                  <a:moveTo>
                    <a:pt x="505777" y="344125"/>
                  </a:moveTo>
                  <a:lnTo>
                    <a:pt x="550844" y="344125"/>
                  </a:lnTo>
                  <a:lnTo>
                    <a:pt x="549865" y="384783"/>
                  </a:lnTo>
                  <a:lnTo>
                    <a:pt x="505777" y="384783"/>
                  </a:lnTo>
                  <a:lnTo>
                    <a:pt x="505777" y="344125"/>
                  </a:lnTo>
                  <a:close/>
                  <a:moveTo>
                    <a:pt x="465119" y="384293"/>
                  </a:moveTo>
                  <a:lnTo>
                    <a:pt x="421032" y="384293"/>
                  </a:lnTo>
                  <a:lnTo>
                    <a:pt x="419073" y="343635"/>
                  </a:lnTo>
                  <a:lnTo>
                    <a:pt x="464140" y="343635"/>
                  </a:lnTo>
                  <a:lnTo>
                    <a:pt x="465119" y="384293"/>
                  </a:lnTo>
                  <a:close/>
                  <a:moveTo>
                    <a:pt x="548395" y="426421"/>
                  </a:moveTo>
                  <a:lnTo>
                    <a:pt x="547415" y="467079"/>
                  </a:lnTo>
                  <a:lnTo>
                    <a:pt x="505777" y="467079"/>
                  </a:lnTo>
                  <a:lnTo>
                    <a:pt x="505777" y="426421"/>
                  </a:lnTo>
                  <a:lnTo>
                    <a:pt x="548395" y="426421"/>
                  </a:lnTo>
                  <a:close/>
                  <a:moveTo>
                    <a:pt x="588073" y="426421"/>
                  </a:moveTo>
                  <a:lnTo>
                    <a:pt x="630691" y="426421"/>
                  </a:lnTo>
                  <a:lnTo>
                    <a:pt x="627752" y="467079"/>
                  </a:lnTo>
                  <a:lnTo>
                    <a:pt x="586114" y="467079"/>
                  </a:lnTo>
                  <a:lnTo>
                    <a:pt x="588073" y="426421"/>
                  </a:lnTo>
                  <a:close/>
                  <a:moveTo>
                    <a:pt x="590523" y="384293"/>
                  </a:moveTo>
                  <a:lnTo>
                    <a:pt x="592482" y="343635"/>
                  </a:lnTo>
                  <a:lnTo>
                    <a:pt x="637549" y="343635"/>
                  </a:lnTo>
                  <a:lnTo>
                    <a:pt x="634610" y="384293"/>
                  </a:lnTo>
                  <a:lnTo>
                    <a:pt x="590523" y="384293"/>
                  </a:lnTo>
                  <a:close/>
                  <a:moveTo>
                    <a:pt x="594442" y="301997"/>
                  </a:moveTo>
                  <a:lnTo>
                    <a:pt x="596401" y="261339"/>
                  </a:lnTo>
                  <a:lnTo>
                    <a:pt x="643427" y="261339"/>
                  </a:lnTo>
                  <a:lnTo>
                    <a:pt x="640488" y="301997"/>
                  </a:lnTo>
                  <a:lnTo>
                    <a:pt x="594442" y="301997"/>
                  </a:lnTo>
                  <a:close/>
                  <a:moveTo>
                    <a:pt x="551824" y="301997"/>
                  </a:moveTo>
                  <a:lnTo>
                    <a:pt x="505777" y="301997"/>
                  </a:lnTo>
                  <a:lnTo>
                    <a:pt x="505777" y="261339"/>
                  </a:lnTo>
                  <a:lnTo>
                    <a:pt x="552804" y="261339"/>
                  </a:lnTo>
                  <a:lnTo>
                    <a:pt x="551824" y="301997"/>
                  </a:lnTo>
                  <a:close/>
                  <a:moveTo>
                    <a:pt x="463160" y="301997"/>
                  </a:moveTo>
                  <a:lnTo>
                    <a:pt x="417113" y="301997"/>
                  </a:lnTo>
                  <a:lnTo>
                    <a:pt x="415154" y="261339"/>
                  </a:lnTo>
                  <a:lnTo>
                    <a:pt x="462180" y="261339"/>
                  </a:lnTo>
                  <a:lnTo>
                    <a:pt x="463160" y="301997"/>
                  </a:lnTo>
                  <a:close/>
                  <a:moveTo>
                    <a:pt x="374006" y="301997"/>
                  </a:moveTo>
                  <a:lnTo>
                    <a:pt x="327959" y="301997"/>
                  </a:lnTo>
                  <a:lnTo>
                    <a:pt x="324040" y="261339"/>
                  </a:lnTo>
                  <a:lnTo>
                    <a:pt x="371067" y="261339"/>
                  </a:lnTo>
                  <a:lnTo>
                    <a:pt x="374006" y="301997"/>
                  </a:lnTo>
                  <a:close/>
                  <a:moveTo>
                    <a:pt x="377435" y="344125"/>
                  </a:moveTo>
                  <a:lnTo>
                    <a:pt x="380374" y="384783"/>
                  </a:lnTo>
                  <a:lnTo>
                    <a:pt x="336287" y="384783"/>
                  </a:lnTo>
                  <a:lnTo>
                    <a:pt x="332368" y="344125"/>
                  </a:lnTo>
                  <a:lnTo>
                    <a:pt x="377435" y="344125"/>
                  </a:lnTo>
                  <a:close/>
                  <a:moveTo>
                    <a:pt x="383313" y="426421"/>
                  </a:moveTo>
                  <a:lnTo>
                    <a:pt x="386252" y="467079"/>
                  </a:lnTo>
                  <a:lnTo>
                    <a:pt x="344615" y="467079"/>
                  </a:lnTo>
                  <a:lnTo>
                    <a:pt x="340696" y="426421"/>
                  </a:lnTo>
                  <a:lnTo>
                    <a:pt x="383313" y="426421"/>
                  </a:lnTo>
                  <a:close/>
                  <a:moveTo>
                    <a:pt x="422992" y="426421"/>
                  </a:moveTo>
                  <a:lnTo>
                    <a:pt x="465609" y="426421"/>
                  </a:lnTo>
                  <a:lnTo>
                    <a:pt x="466589" y="467079"/>
                  </a:lnTo>
                  <a:lnTo>
                    <a:pt x="424951" y="467079"/>
                  </a:lnTo>
                  <a:lnTo>
                    <a:pt x="422992" y="426421"/>
                  </a:lnTo>
                  <a:close/>
                  <a:moveTo>
                    <a:pt x="468058" y="508717"/>
                  </a:moveTo>
                  <a:lnTo>
                    <a:pt x="469038" y="549375"/>
                  </a:lnTo>
                  <a:lnTo>
                    <a:pt x="429360" y="549375"/>
                  </a:lnTo>
                  <a:lnTo>
                    <a:pt x="427400" y="508717"/>
                  </a:lnTo>
                  <a:lnTo>
                    <a:pt x="468058" y="508717"/>
                  </a:lnTo>
                  <a:close/>
                  <a:moveTo>
                    <a:pt x="505777" y="508717"/>
                  </a:moveTo>
                  <a:lnTo>
                    <a:pt x="546436" y="508717"/>
                  </a:lnTo>
                  <a:lnTo>
                    <a:pt x="545456" y="549375"/>
                  </a:lnTo>
                  <a:lnTo>
                    <a:pt x="505777" y="549375"/>
                  </a:lnTo>
                  <a:lnTo>
                    <a:pt x="505777" y="508717"/>
                  </a:lnTo>
                  <a:close/>
                  <a:moveTo>
                    <a:pt x="583665" y="508717"/>
                  </a:moveTo>
                  <a:lnTo>
                    <a:pt x="624323" y="508717"/>
                  </a:lnTo>
                  <a:lnTo>
                    <a:pt x="621384" y="549375"/>
                  </a:lnTo>
                  <a:lnTo>
                    <a:pt x="581705" y="549375"/>
                  </a:lnTo>
                  <a:lnTo>
                    <a:pt x="583665" y="508717"/>
                  </a:lnTo>
                  <a:close/>
                  <a:moveTo>
                    <a:pt x="662042" y="508717"/>
                  </a:moveTo>
                  <a:lnTo>
                    <a:pt x="702700" y="508717"/>
                  </a:lnTo>
                  <a:lnTo>
                    <a:pt x="697312" y="549375"/>
                  </a:lnTo>
                  <a:lnTo>
                    <a:pt x="657633" y="549375"/>
                  </a:lnTo>
                  <a:lnTo>
                    <a:pt x="662042" y="508717"/>
                  </a:lnTo>
                  <a:close/>
                  <a:moveTo>
                    <a:pt x="666451" y="467079"/>
                  </a:moveTo>
                  <a:lnTo>
                    <a:pt x="670370" y="426421"/>
                  </a:lnTo>
                  <a:lnTo>
                    <a:pt x="712987" y="426421"/>
                  </a:lnTo>
                  <a:lnTo>
                    <a:pt x="707599" y="467079"/>
                  </a:lnTo>
                  <a:lnTo>
                    <a:pt x="666451" y="467079"/>
                  </a:lnTo>
                  <a:close/>
                  <a:moveTo>
                    <a:pt x="753155" y="426421"/>
                  </a:moveTo>
                  <a:lnTo>
                    <a:pt x="795773" y="426421"/>
                  </a:lnTo>
                  <a:lnTo>
                    <a:pt x="788425" y="467079"/>
                  </a:lnTo>
                  <a:lnTo>
                    <a:pt x="746787" y="467079"/>
                  </a:lnTo>
                  <a:lnTo>
                    <a:pt x="753155" y="426421"/>
                  </a:lnTo>
                  <a:close/>
                  <a:moveTo>
                    <a:pt x="759523" y="384293"/>
                  </a:moveTo>
                  <a:lnTo>
                    <a:pt x="765892" y="343635"/>
                  </a:lnTo>
                  <a:lnTo>
                    <a:pt x="810958" y="343635"/>
                  </a:lnTo>
                  <a:lnTo>
                    <a:pt x="803611" y="384293"/>
                  </a:lnTo>
                  <a:lnTo>
                    <a:pt x="759523" y="384293"/>
                  </a:lnTo>
                  <a:close/>
                  <a:moveTo>
                    <a:pt x="718865" y="384293"/>
                  </a:moveTo>
                  <a:lnTo>
                    <a:pt x="674778" y="384293"/>
                  </a:lnTo>
                  <a:lnTo>
                    <a:pt x="678697" y="343635"/>
                  </a:lnTo>
                  <a:lnTo>
                    <a:pt x="723764" y="343635"/>
                  </a:lnTo>
                  <a:lnTo>
                    <a:pt x="718865" y="384293"/>
                  </a:lnTo>
                  <a:close/>
                  <a:moveTo>
                    <a:pt x="683596" y="301997"/>
                  </a:moveTo>
                  <a:lnTo>
                    <a:pt x="687515" y="261339"/>
                  </a:lnTo>
                  <a:lnTo>
                    <a:pt x="734541" y="261339"/>
                  </a:lnTo>
                  <a:lnTo>
                    <a:pt x="729152" y="301997"/>
                  </a:lnTo>
                  <a:lnTo>
                    <a:pt x="683596" y="301997"/>
                  </a:lnTo>
                  <a:close/>
                  <a:moveTo>
                    <a:pt x="691923" y="219701"/>
                  </a:moveTo>
                  <a:lnTo>
                    <a:pt x="695842" y="179043"/>
                  </a:lnTo>
                  <a:lnTo>
                    <a:pt x="745318" y="179043"/>
                  </a:lnTo>
                  <a:lnTo>
                    <a:pt x="739929" y="219701"/>
                  </a:lnTo>
                  <a:lnTo>
                    <a:pt x="691923" y="219701"/>
                  </a:lnTo>
                  <a:close/>
                  <a:moveTo>
                    <a:pt x="646856" y="219701"/>
                  </a:moveTo>
                  <a:lnTo>
                    <a:pt x="598850" y="219701"/>
                  </a:lnTo>
                  <a:lnTo>
                    <a:pt x="600810" y="179043"/>
                  </a:lnTo>
                  <a:lnTo>
                    <a:pt x="650285" y="179043"/>
                  </a:lnTo>
                  <a:lnTo>
                    <a:pt x="646856" y="219701"/>
                  </a:lnTo>
                  <a:close/>
                  <a:moveTo>
                    <a:pt x="554273" y="219701"/>
                  </a:moveTo>
                  <a:lnTo>
                    <a:pt x="505777" y="219701"/>
                  </a:lnTo>
                  <a:lnTo>
                    <a:pt x="505777" y="179043"/>
                  </a:lnTo>
                  <a:lnTo>
                    <a:pt x="555253" y="179043"/>
                  </a:lnTo>
                  <a:lnTo>
                    <a:pt x="554273" y="219701"/>
                  </a:lnTo>
                  <a:close/>
                  <a:moveTo>
                    <a:pt x="461200" y="219701"/>
                  </a:moveTo>
                  <a:lnTo>
                    <a:pt x="412705" y="219701"/>
                  </a:lnTo>
                  <a:lnTo>
                    <a:pt x="410745" y="179043"/>
                  </a:lnTo>
                  <a:lnTo>
                    <a:pt x="460221" y="179043"/>
                  </a:lnTo>
                  <a:lnTo>
                    <a:pt x="461200" y="219701"/>
                  </a:lnTo>
                  <a:close/>
                  <a:moveTo>
                    <a:pt x="368128" y="219701"/>
                  </a:moveTo>
                  <a:lnTo>
                    <a:pt x="319632" y="219701"/>
                  </a:lnTo>
                  <a:lnTo>
                    <a:pt x="315713" y="179043"/>
                  </a:lnTo>
                  <a:lnTo>
                    <a:pt x="365188" y="179043"/>
                  </a:lnTo>
                  <a:lnTo>
                    <a:pt x="368128" y="219701"/>
                  </a:lnTo>
                  <a:close/>
                  <a:moveTo>
                    <a:pt x="275055" y="219701"/>
                  </a:moveTo>
                  <a:lnTo>
                    <a:pt x="227049" y="219701"/>
                  </a:lnTo>
                  <a:lnTo>
                    <a:pt x="220681" y="179043"/>
                  </a:lnTo>
                  <a:lnTo>
                    <a:pt x="270156" y="179043"/>
                  </a:lnTo>
                  <a:lnTo>
                    <a:pt x="275055" y="219701"/>
                  </a:lnTo>
                  <a:close/>
                  <a:moveTo>
                    <a:pt x="280443" y="261829"/>
                  </a:moveTo>
                  <a:lnTo>
                    <a:pt x="285342" y="302487"/>
                  </a:lnTo>
                  <a:lnTo>
                    <a:pt x="239295" y="302487"/>
                  </a:lnTo>
                  <a:lnTo>
                    <a:pt x="232927" y="261829"/>
                  </a:lnTo>
                  <a:lnTo>
                    <a:pt x="280443" y="261829"/>
                  </a:lnTo>
                  <a:close/>
                  <a:moveTo>
                    <a:pt x="290730" y="344125"/>
                  </a:moveTo>
                  <a:lnTo>
                    <a:pt x="295629" y="384783"/>
                  </a:lnTo>
                  <a:lnTo>
                    <a:pt x="251542" y="384783"/>
                  </a:lnTo>
                  <a:lnTo>
                    <a:pt x="245173" y="344125"/>
                  </a:lnTo>
                  <a:lnTo>
                    <a:pt x="290730" y="344125"/>
                  </a:lnTo>
                  <a:close/>
                  <a:moveTo>
                    <a:pt x="301017" y="426421"/>
                  </a:moveTo>
                  <a:lnTo>
                    <a:pt x="305916" y="467079"/>
                  </a:lnTo>
                  <a:lnTo>
                    <a:pt x="264278" y="467079"/>
                  </a:lnTo>
                  <a:lnTo>
                    <a:pt x="257910" y="426421"/>
                  </a:lnTo>
                  <a:lnTo>
                    <a:pt x="301017" y="426421"/>
                  </a:lnTo>
                  <a:close/>
                  <a:moveTo>
                    <a:pt x="311304" y="508717"/>
                  </a:moveTo>
                  <a:lnTo>
                    <a:pt x="316203" y="549375"/>
                  </a:lnTo>
                  <a:lnTo>
                    <a:pt x="276524" y="549375"/>
                  </a:lnTo>
                  <a:lnTo>
                    <a:pt x="270156" y="508717"/>
                  </a:lnTo>
                  <a:lnTo>
                    <a:pt x="311304" y="508717"/>
                  </a:lnTo>
                  <a:close/>
                  <a:moveTo>
                    <a:pt x="349023" y="508717"/>
                  </a:moveTo>
                  <a:lnTo>
                    <a:pt x="389681" y="508717"/>
                  </a:lnTo>
                  <a:lnTo>
                    <a:pt x="392620" y="549375"/>
                  </a:lnTo>
                  <a:lnTo>
                    <a:pt x="352942" y="549375"/>
                  </a:lnTo>
                  <a:lnTo>
                    <a:pt x="349023" y="508717"/>
                  </a:lnTo>
                  <a:close/>
                  <a:moveTo>
                    <a:pt x="395560" y="591503"/>
                  </a:moveTo>
                  <a:lnTo>
                    <a:pt x="398499" y="632161"/>
                  </a:lnTo>
                  <a:lnTo>
                    <a:pt x="361270" y="632161"/>
                  </a:lnTo>
                  <a:lnTo>
                    <a:pt x="357351" y="591503"/>
                  </a:lnTo>
                  <a:lnTo>
                    <a:pt x="395560" y="591503"/>
                  </a:lnTo>
                  <a:close/>
                  <a:moveTo>
                    <a:pt x="431319" y="591503"/>
                  </a:moveTo>
                  <a:lnTo>
                    <a:pt x="469528" y="591503"/>
                  </a:lnTo>
                  <a:lnTo>
                    <a:pt x="470508" y="632161"/>
                  </a:lnTo>
                  <a:lnTo>
                    <a:pt x="433279" y="632161"/>
                  </a:lnTo>
                  <a:lnTo>
                    <a:pt x="431319" y="591503"/>
                  </a:lnTo>
                  <a:close/>
                  <a:moveTo>
                    <a:pt x="505777" y="591503"/>
                  </a:moveTo>
                  <a:lnTo>
                    <a:pt x="543986" y="591503"/>
                  </a:lnTo>
                  <a:lnTo>
                    <a:pt x="543007" y="632161"/>
                  </a:lnTo>
                  <a:lnTo>
                    <a:pt x="505777" y="632161"/>
                  </a:lnTo>
                  <a:lnTo>
                    <a:pt x="505777" y="591503"/>
                  </a:lnTo>
                  <a:close/>
                  <a:moveTo>
                    <a:pt x="579746" y="591503"/>
                  </a:moveTo>
                  <a:lnTo>
                    <a:pt x="617955" y="591503"/>
                  </a:lnTo>
                  <a:lnTo>
                    <a:pt x="615016" y="632161"/>
                  </a:lnTo>
                  <a:lnTo>
                    <a:pt x="577787" y="632161"/>
                  </a:lnTo>
                  <a:lnTo>
                    <a:pt x="579746" y="591503"/>
                  </a:lnTo>
                  <a:close/>
                  <a:moveTo>
                    <a:pt x="653714" y="591503"/>
                  </a:moveTo>
                  <a:lnTo>
                    <a:pt x="691923" y="591503"/>
                  </a:lnTo>
                  <a:lnTo>
                    <a:pt x="686535" y="632161"/>
                  </a:lnTo>
                  <a:lnTo>
                    <a:pt x="649306" y="632161"/>
                  </a:lnTo>
                  <a:lnTo>
                    <a:pt x="653714" y="591503"/>
                  </a:lnTo>
                  <a:close/>
                  <a:moveTo>
                    <a:pt x="727683" y="591503"/>
                  </a:moveTo>
                  <a:lnTo>
                    <a:pt x="765892" y="591503"/>
                  </a:lnTo>
                  <a:lnTo>
                    <a:pt x="758544" y="632161"/>
                  </a:lnTo>
                  <a:lnTo>
                    <a:pt x="721315" y="632161"/>
                  </a:lnTo>
                  <a:lnTo>
                    <a:pt x="727683" y="591503"/>
                  </a:lnTo>
                  <a:close/>
                  <a:moveTo>
                    <a:pt x="734051" y="549375"/>
                  </a:moveTo>
                  <a:lnTo>
                    <a:pt x="740419" y="508717"/>
                  </a:lnTo>
                  <a:lnTo>
                    <a:pt x="781077" y="508717"/>
                  </a:lnTo>
                  <a:lnTo>
                    <a:pt x="773729" y="549375"/>
                  </a:lnTo>
                  <a:lnTo>
                    <a:pt x="734051" y="549375"/>
                  </a:lnTo>
                  <a:close/>
                  <a:moveTo>
                    <a:pt x="818796" y="508717"/>
                  </a:moveTo>
                  <a:lnTo>
                    <a:pt x="859454" y="508717"/>
                  </a:lnTo>
                  <a:lnTo>
                    <a:pt x="850147" y="549375"/>
                  </a:lnTo>
                  <a:lnTo>
                    <a:pt x="810469" y="549375"/>
                  </a:lnTo>
                  <a:lnTo>
                    <a:pt x="818796" y="508717"/>
                  </a:lnTo>
                  <a:close/>
                  <a:moveTo>
                    <a:pt x="827124" y="467079"/>
                  </a:moveTo>
                  <a:lnTo>
                    <a:pt x="835451" y="426421"/>
                  </a:lnTo>
                  <a:lnTo>
                    <a:pt x="878069" y="426421"/>
                  </a:lnTo>
                  <a:lnTo>
                    <a:pt x="868762" y="467079"/>
                  </a:lnTo>
                  <a:lnTo>
                    <a:pt x="827124" y="467079"/>
                  </a:lnTo>
                  <a:close/>
                  <a:moveTo>
                    <a:pt x="844269" y="384293"/>
                  </a:moveTo>
                  <a:lnTo>
                    <a:pt x="852596" y="343635"/>
                  </a:lnTo>
                  <a:lnTo>
                    <a:pt x="897663" y="343635"/>
                  </a:lnTo>
                  <a:lnTo>
                    <a:pt x="888356" y="384293"/>
                  </a:lnTo>
                  <a:lnTo>
                    <a:pt x="844269" y="384293"/>
                  </a:lnTo>
                  <a:close/>
                  <a:moveTo>
                    <a:pt x="860924" y="301997"/>
                  </a:moveTo>
                  <a:lnTo>
                    <a:pt x="869252" y="261339"/>
                  </a:lnTo>
                  <a:lnTo>
                    <a:pt x="916278" y="261339"/>
                  </a:lnTo>
                  <a:lnTo>
                    <a:pt x="906971" y="301997"/>
                  </a:lnTo>
                  <a:lnTo>
                    <a:pt x="860924" y="301997"/>
                  </a:lnTo>
                  <a:close/>
                  <a:moveTo>
                    <a:pt x="818306" y="301997"/>
                  </a:moveTo>
                  <a:lnTo>
                    <a:pt x="772260" y="301997"/>
                  </a:lnTo>
                  <a:lnTo>
                    <a:pt x="778628" y="261339"/>
                  </a:lnTo>
                  <a:lnTo>
                    <a:pt x="825654" y="261339"/>
                  </a:lnTo>
                  <a:lnTo>
                    <a:pt x="818306" y="301997"/>
                  </a:lnTo>
                  <a:close/>
                  <a:moveTo>
                    <a:pt x="784996" y="219701"/>
                  </a:moveTo>
                  <a:lnTo>
                    <a:pt x="791364" y="179043"/>
                  </a:lnTo>
                  <a:lnTo>
                    <a:pt x="840840" y="179043"/>
                  </a:lnTo>
                  <a:lnTo>
                    <a:pt x="833492" y="219701"/>
                  </a:lnTo>
                  <a:lnTo>
                    <a:pt x="784996" y="219701"/>
                  </a:lnTo>
                  <a:close/>
                  <a:moveTo>
                    <a:pt x="797242" y="137405"/>
                  </a:moveTo>
                  <a:lnTo>
                    <a:pt x="804100" y="93808"/>
                  </a:lnTo>
                  <a:lnTo>
                    <a:pt x="855536" y="93808"/>
                  </a:lnTo>
                  <a:lnTo>
                    <a:pt x="847698" y="137405"/>
                  </a:lnTo>
                  <a:lnTo>
                    <a:pt x="797242" y="137405"/>
                  </a:lnTo>
                  <a:close/>
                  <a:moveTo>
                    <a:pt x="750706" y="137405"/>
                  </a:moveTo>
                  <a:lnTo>
                    <a:pt x="700251" y="137405"/>
                  </a:lnTo>
                  <a:lnTo>
                    <a:pt x="704660" y="93808"/>
                  </a:lnTo>
                  <a:lnTo>
                    <a:pt x="756095" y="93808"/>
                  </a:lnTo>
                  <a:lnTo>
                    <a:pt x="750706" y="137405"/>
                  </a:lnTo>
                  <a:close/>
                  <a:moveTo>
                    <a:pt x="653714" y="137405"/>
                  </a:moveTo>
                  <a:lnTo>
                    <a:pt x="603259" y="137405"/>
                  </a:lnTo>
                  <a:lnTo>
                    <a:pt x="605708" y="93808"/>
                  </a:lnTo>
                  <a:lnTo>
                    <a:pt x="657143" y="93808"/>
                  </a:lnTo>
                  <a:lnTo>
                    <a:pt x="653714" y="137405"/>
                  </a:lnTo>
                  <a:close/>
                  <a:moveTo>
                    <a:pt x="556233" y="137405"/>
                  </a:moveTo>
                  <a:lnTo>
                    <a:pt x="505777" y="137405"/>
                  </a:lnTo>
                  <a:lnTo>
                    <a:pt x="505777" y="93808"/>
                  </a:lnTo>
                  <a:lnTo>
                    <a:pt x="557213" y="93808"/>
                  </a:lnTo>
                  <a:lnTo>
                    <a:pt x="556233" y="137405"/>
                  </a:lnTo>
                  <a:close/>
                  <a:moveTo>
                    <a:pt x="458261" y="93318"/>
                  </a:moveTo>
                  <a:lnTo>
                    <a:pt x="459241" y="136915"/>
                  </a:lnTo>
                  <a:lnTo>
                    <a:pt x="408786" y="136915"/>
                  </a:lnTo>
                  <a:lnTo>
                    <a:pt x="406826" y="93318"/>
                  </a:lnTo>
                  <a:lnTo>
                    <a:pt x="458261" y="93318"/>
                  </a:lnTo>
                  <a:close/>
                  <a:moveTo>
                    <a:pt x="358820" y="93318"/>
                  </a:moveTo>
                  <a:lnTo>
                    <a:pt x="362249" y="136915"/>
                  </a:lnTo>
                  <a:lnTo>
                    <a:pt x="311794" y="136915"/>
                  </a:lnTo>
                  <a:lnTo>
                    <a:pt x="307385" y="93318"/>
                  </a:lnTo>
                  <a:lnTo>
                    <a:pt x="358820" y="93318"/>
                  </a:lnTo>
                  <a:close/>
                  <a:moveTo>
                    <a:pt x="259379" y="93318"/>
                  </a:moveTo>
                  <a:lnTo>
                    <a:pt x="264768" y="136915"/>
                  </a:lnTo>
                  <a:lnTo>
                    <a:pt x="214312" y="136915"/>
                  </a:lnTo>
                  <a:lnTo>
                    <a:pt x="207455" y="93318"/>
                  </a:lnTo>
                  <a:lnTo>
                    <a:pt x="259379" y="93318"/>
                  </a:lnTo>
                  <a:close/>
                  <a:moveTo>
                    <a:pt x="175124" y="179043"/>
                  </a:moveTo>
                  <a:lnTo>
                    <a:pt x="182472" y="219701"/>
                  </a:lnTo>
                  <a:lnTo>
                    <a:pt x="140834" y="219701"/>
                  </a:lnTo>
                  <a:lnTo>
                    <a:pt x="132996" y="179043"/>
                  </a:lnTo>
                  <a:lnTo>
                    <a:pt x="175124" y="179043"/>
                  </a:lnTo>
                  <a:close/>
                  <a:moveTo>
                    <a:pt x="189330" y="261829"/>
                  </a:moveTo>
                  <a:lnTo>
                    <a:pt x="196678" y="302487"/>
                  </a:lnTo>
                  <a:lnTo>
                    <a:pt x="156509" y="302487"/>
                  </a:lnTo>
                  <a:lnTo>
                    <a:pt x="148672" y="261829"/>
                  </a:lnTo>
                  <a:lnTo>
                    <a:pt x="189330" y="261829"/>
                  </a:lnTo>
                  <a:close/>
                  <a:moveTo>
                    <a:pt x="204025" y="344125"/>
                  </a:moveTo>
                  <a:lnTo>
                    <a:pt x="211373" y="384783"/>
                  </a:lnTo>
                  <a:lnTo>
                    <a:pt x="172675" y="384783"/>
                  </a:lnTo>
                  <a:lnTo>
                    <a:pt x="164837" y="344125"/>
                  </a:lnTo>
                  <a:lnTo>
                    <a:pt x="204025" y="344125"/>
                  </a:lnTo>
                  <a:close/>
                  <a:moveTo>
                    <a:pt x="218721" y="426421"/>
                  </a:moveTo>
                  <a:lnTo>
                    <a:pt x="226069" y="467079"/>
                  </a:lnTo>
                  <a:lnTo>
                    <a:pt x="189330" y="467079"/>
                  </a:lnTo>
                  <a:lnTo>
                    <a:pt x="181492" y="426421"/>
                  </a:lnTo>
                  <a:lnTo>
                    <a:pt x="218721" y="426421"/>
                  </a:lnTo>
                  <a:close/>
                  <a:moveTo>
                    <a:pt x="232927" y="508717"/>
                  </a:moveTo>
                  <a:lnTo>
                    <a:pt x="240275" y="549375"/>
                  </a:lnTo>
                  <a:lnTo>
                    <a:pt x="205005" y="549375"/>
                  </a:lnTo>
                  <a:lnTo>
                    <a:pt x="197167" y="508717"/>
                  </a:lnTo>
                  <a:lnTo>
                    <a:pt x="232927" y="508717"/>
                  </a:lnTo>
                  <a:close/>
                  <a:moveTo>
                    <a:pt x="213333" y="591503"/>
                  </a:moveTo>
                  <a:lnTo>
                    <a:pt x="247623" y="591503"/>
                  </a:lnTo>
                  <a:lnTo>
                    <a:pt x="254971" y="632161"/>
                  </a:lnTo>
                  <a:lnTo>
                    <a:pt x="221660" y="632161"/>
                  </a:lnTo>
                  <a:lnTo>
                    <a:pt x="213333" y="591503"/>
                  </a:lnTo>
                  <a:close/>
                  <a:moveTo>
                    <a:pt x="283382" y="591503"/>
                  </a:moveTo>
                  <a:lnTo>
                    <a:pt x="321591" y="591503"/>
                  </a:lnTo>
                  <a:lnTo>
                    <a:pt x="326490" y="632161"/>
                  </a:lnTo>
                  <a:lnTo>
                    <a:pt x="289261" y="632161"/>
                  </a:lnTo>
                  <a:lnTo>
                    <a:pt x="283382" y="591503"/>
                  </a:lnTo>
                  <a:close/>
                  <a:moveTo>
                    <a:pt x="331878" y="673798"/>
                  </a:moveTo>
                  <a:lnTo>
                    <a:pt x="336777" y="713477"/>
                  </a:lnTo>
                  <a:lnTo>
                    <a:pt x="301507" y="713477"/>
                  </a:lnTo>
                  <a:lnTo>
                    <a:pt x="295629" y="673798"/>
                  </a:lnTo>
                  <a:lnTo>
                    <a:pt x="331878" y="673798"/>
                  </a:lnTo>
                  <a:close/>
                  <a:moveTo>
                    <a:pt x="365678" y="673798"/>
                  </a:moveTo>
                  <a:lnTo>
                    <a:pt x="401928" y="673798"/>
                  </a:lnTo>
                  <a:lnTo>
                    <a:pt x="404867" y="713477"/>
                  </a:lnTo>
                  <a:lnTo>
                    <a:pt x="369597" y="713477"/>
                  </a:lnTo>
                  <a:lnTo>
                    <a:pt x="365678" y="673798"/>
                  </a:lnTo>
                  <a:close/>
                  <a:moveTo>
                    <a:pt x="435728" y="673798"/>
                  </a:moveTo>
                  <a:lnTo>
                    <a:pt x="471977" y="673798"/>
                  </a:lnTo>
                  <a:lnTo>
                    <a:pt x="472957" y="713477"/>
                  </a:lnTo>
                  <a:lnTo>
                    <a:pt x="437687" y="713477"/>
                  </a:lnTo>
                  <a:lnTo>
                    <a:pt x="435728" y="673798"/>
                  </a:lnTo>
                  <a:close/>
                  <a:moveTo>
                    <a:pt x="505288" y="673798"/>
                  </a:moveTo>
                  <a:lnTo>
                    <a:pt x="541537" y="673798"/>
                  </a:lnTo>
                  <a:lnTo>
                    <a:pt x="540557" y="713477"/>
                  </a:lnTo>
                  <a:lnTo>
                    <a:pt x="505288" y="713477"/>
                  </a:lnTo>
                  <a:lnTo>
                    <a:pt x="505288" y="673798"/>
                  </a:lnTo>
                  <a:close/>
                  <a:moveTo>
                    <a:pt x="575337" y="673798"/>
                  </a:moveTo>
                  <a:lnTo>
                    <a:pt x="611587" y="673798"/>
                  </a:lnTo>
                  <a:lnTo>
                    <a:pt x="608647" y="713477"/>
                  </a:lnTo>
                  <a:lnTo>
                    <a:pt x="573378" y="713477"/>
                  </a:lnTo>
                  <a:lnTo>
                    <a:pt x="575337" y="673798"/>
                  </a:lnTo>
                  <a:close/>
                  <a:moveTo>
                    <a:pt x="645387" y="673798"/>
                  </a:moveTo>
                  <a:lnTo>
                    <a:pt x="681636" y="673798"/>
                  </a:lnTo>
                  <a:lnTo>
                    <a:pt x="676738" y="713477"/>
                  </a:lnTo>
                  <a:lnTo>
                    <a:pt x="641468" y="713477"/>
                  </a:lnTo>
                  <a:lnTo>
                    <a:pt x="645387" y="673798"/>
                  </a:lnTo>
                  <a:close/>
                  <a:moveTo>
                    <a:pt x="714947" y="673798"/>
                  </a:moveTo>
                  <a:lnTo>
                    <a:pt x="751196" y="673798"/>
                  </a:lnTo>
                  <a:lnTo>
                    <a:pt x="743848" y="713477"/>
                  </a:lnTo>
                  <a:lnTo>
                    <a:pt x="708578" y="713477"/>
                  </a:lnTo>
                  <a:lnTo>
                    <a:pt x="714947" y="673798"/>
                  </a:lnTo>
                  <a:close/>
                  <a:moveTo>
                    <a:pt x="784996" y="673798"/>
                  </a:moveTo>
                  <a:lnTo>
                    <a:pt x="821246" y="673798"/>
                  </a:lnTo>
                  <a:lnTo>
                    <a:pt x="811938" y="713477"/>
                  </a:lnTo>
                  <a:lnTo>
                    <a:pt x="776668" y="713477"/>
                  </a:lnTo>
                  <a:lnTo>
                    <a:pt x="784996" y="673798"/>
                  </a:lnTo>
                  <a:close/>
                  <a:moveTo>
                    <a:pt x="793813" y="631671"/>
                  </a:moveTo>
                  <a:lnTo>
                    <a:pt x="802141" y="591013"/>
                  </a:lnTo>
                  <a:lnTo>
                    <a:pt x="840350" y="591013"/>
                  </a:lnTo>
                  <a:lnTo>
                    <a:pt x="831043" y="631671"/>
                  </a:lnTo>
                  <a:lnTo>
                    <a:pt x="793813" y="631671"/>
                  </a:lnTo>
                  <a:close/>
                  <a:moveTo>
                    <a:pt x="876109" y="591503"/>
                  </a:moveTo>
                  <a:lnTo>
                    <a:pt x="909420" y="591503"/>
                  </a:lnTo>
                  <a:lnTo>
                    <a:pt x="899133" y="632161"/>
                  </a:lnTo>
                  <a:lnTo>
                    <a:pt x="865822" y="632161"/>
                  </a:lnTo>
                  <a:lnTo>
                    <a:pt x="876109" y="591503"/>
                  </a:lnTo>
                  <a:close/>
                  <a:moveTo>
                    <a:pt x="886886" y="549375"/>
                  </a:moveTo>
                  <a:lnTo>
                    <a:pt x="897173" y="508717"/>
                  </a:lnTo>
                  <a:lnTo>
                    <a:pt x="930973" y="508717"/>
                  </a:lnTo>
                  <a:lnTo>
                    <a:pt x="920687" y="549375"/>
                  </a:lnTo>
                  <a:lnTo>
                    <a:pt x="886886" y="549375"/>
                  </a:lnTo>
                  <a:close/>
                  <a:moveTo>
                    <a:pt x="907950" y="467079"/>
                  </a:moveTo>
                  <a:lnTo>
                    <a:pt x="918237" y="426421"/>
                  </a:lnTo>
                  <a:lnTo>
                    <a:pt x="952527" y="426421"/>
                  </a:lnTo>
                  <a:lnTo>
                    <a:pt x="942240" y="467079"/>
                  </a:lnTo>
                  <a:lnTo>
                    <a:pt x="907950" y="467079"/>
                  </a:lnTo>
                  <a:close/>
                  <a:moveTo>
                    <a:pt x="928524" y="384293"/>
                  </a:moveTo>
                  <a:lnTo>
                    <a:pt x="938811" y="343635"/>
                  </a:lnTo>
                  <a:lnTo>
                    <a:pt x="973101" y="343635"/>
                  </a:lnTo>
                  <a:lnTo>
                    <a:pt x="962814" y="384293"/>
                  </a:lnTo>
                  <a:lnTo>
                    <a:pt x="928524" y="384293"/>
                  </a:lnTo>
                  <a:close/>
                  <a:moveTo>
                    <a:pt x="949588" y="301997"/>
                  </a:moveTo>
                  <a:lnTo>
                    <a:pt x="959875" y="261339"/>
                  </a:lnTo>
                  <a:lnTo>
                    <a:pt x="994655" y="261339"/>
                  </a:lnTo>
                  <a:lnTo>
                    <a:pt x="984368" y="301997"/>
                  </a:lnTo>
                  <a:lnTo>
                    <a:pt x="949588" y="301997"/>
                  </a:lnTo>
                  <a:close/>
                  <a:moveTo>
                    <a:pt x="970652" y="219701"/>
                  </a:moveTo>
                  <a:lnTo>
                    <a:pt x="980939" y="179043"/>
                  </a:lnTo>
                  <a:lnTo>
                    <a:pt x="1016209" y="179043"/>
                  </a:lnTo>
                  <a:lnTo>
                    <a:pt x="1005922" y="219701"/>
                  </a:lnTo>
                  <a:lnTo>
                    <a:pt x="970652" y="219701"/>
                  </a:lnTo>
                  <a:close/>
                  <a:moveTo>
                    <a:pt x="926075" y="219701"/>
                  </a:moveTo>
                  <a:lnTo>
                    <a:pt x="878069" y="219701"/>
                  </a:lnTo>
                  <a:lnTo>
                    <a:pt x="886397" y="179043"/>
                  </a:lnTo>
                  <a:lnTo>
                    <a:pt x="935872" y="179043"/>
                  </a:lnTo>
                  <a:lnTo>
                    <a:pt x="926075" y="219701"/>
                  </a:lnTo>
                  <a:close/>
                  <a:moveTo>
                    <a:pt x="894724" y="137405"/>
                  </a:moveTo>
                  <a:lnTo>
                    <a:pt x="903542" y="93808"/>
                  </a:lnTo>
                  <a:lnTo>
                    <a:pt x="954977" y="93808"/>
                  </a:lnTo>
                  <a:lnTo>
                    <a:pt x="944689" y="137405"/>
                  </a:lnTo>
                  <a:lnTo>
                    <a:pt x="894724" y="137405"/>
                  </a:lnTo>
                  <a:close/>
                  <a:moveTo>
                    <a:pt x="229498" y="673798"/>
                  </a:moveTo>
                  <a:lnTo>
                    <a:pt x="262318" y="673798"/>
                  </a:lnTo>
                  <a:lnTo>
                    <a:pt x="269177" y="713477"/>
                  </a:lnTo>
                  <a:lnTo>
                    <a:pt x="237336" y="713477"/>
                  </a:lnTo>
                  <a:lnTo>
                    <a:pt x="229498" y="673798"/>
                  </a:lnTo>
                  <a:close/>
                  <a:moveTo>
                    <a:pt x="878069" y="713477"/>
                  </a:moveTo>
                  <a:lnTo>
                    <a:pt x="844759" y="713477"/>
                  </a:lnTo>
                  <a:lnTo>
                    <a:pt x="855046" y="673798"/>
                  </a:lnTo>
                  <a:lnTo>
                    <a:pt x="888356" y="673798"/>
                  </a:lnTo>
                  <a:lnTo>
                    <a:pt x="878069" y="713477"/>
                  </a:lnTo>
                  <a:close/>
                  <a:moveTo>
                    <a:pt x="1026986" y="137405"/>
                  </a:moveTo>
                  <a:lnTo>
                    <a:pt x="991716" y="137405"/>
                  </a:lnTo>
                  <a:lnTo>
                    <a:pt x="1002982" y="93808"/>
                  </a:lnTo>
                  <a:lnTo>
                    <a:pt x="1038252" y="93808"/>
                  </a:lnTo>
                  <a:lnTo>
                    <a:pt x="1026986" y="137405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9C1A374-5112-4C3A-8F40-113FF7C6486B}"/>
                </a:ext>
              </a:extLst>
            </p:cNvPr>
            <p:cNvSpPr/>
            <p:nvPr/>
          </p:nvSpPr>
          <p:spPr>
            <a:xfrm>
              <a:off x="3634521" y="2069253"/>
              <a:ext cx="558437" cy="489857"/>
            </a:xfrm>
            <a:custGeom>
              <a:avLst/>
              <a:gdLst>
                <a:gd name="connsiteX0" fmla="*/ 69805 w 558437"/>
                <a:gd name="connsiteY0" fmla="*/ 488154 h 489857"/>
                <a:gd name="connsiteX1" fmla="*/ 3674 w 558437"/>
                <a:gd name="connsiteY1" fmla="*/ 471009 h 489857"/>
                <a:gd name="connsiteX2" fmla="*/ 46292 w 558437"/>
                <a:gd name="connsiteY2" fmla="*/ 308867 h 489857"/>
                <a:gd name="connsiteX3" fmla="*/ 239785 w 558437"/>
                <a:gd name="connsiteY3" fmla="*/ 57080 h 489857"/>
                <a:gd name="connsiteX4" fmla="*/ 555253 w 558437"/>
                <a:gd name="connsiteY4" fmla="*/ 20341 h 489857"/>
                <a:gd name="connsiteX5" fmla="*/ 536149 w 558437"/>
                <a:gd name="connsiteY5" fmla="*/ 85982 h 489857"/>
                <a:gd name="connsiteX6" fmla="*/ 274075 w 558437"/>
                <a:gd name="connsiteY6" fmla="*/ 116843 h 489857"/>
                <a:gd name="connsiteX7" fmla="*/ 112912 w 558437"/>
                <a:gd name="connsiteY7" fmla="*/ 326012 h 489857"/>
                <a:gd name="connsiteX8" fmla="*/ 69805 w 558437"/>
                <a:gd name="connsiteY8" fmla="*/ 488154 h 48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437" h="489857">
                  <a:moveTo>
                    <a:pt x="69805" y="488154"/>
                  </a:moveTo>
                  <a:lnTo>
                    <a:pt x="3674" y="471009"/>
                  </a:lnTo>
                  <a:lnTo>
                    <a:pt x="46292" y="308867"/>
                  </a:lnTo>
                  <a:cubicBezTo>
                    <a:pt x="74213" y="201588"/>
                    <a:pt x="143283" y="111944"/>
                    <a:pt x="239785" y="57080"/>
                  </a:cubicBezTo>
                  <a:cubicBezTo>
                    <a:pt x="336287" y="2216"/>
                    <a:pt x="448464" y="-11010"/>
                    <a:pt x="555253" y="20341"/>
                  </a:cubicBezTo>
                  <a:lnTo>
                    <a:pt x="536149" y="85982"/>
                  </a:lnTo>
                  <a:cubicBezTo>
                    <a:pt x="447485" y="60019"/>
                    <a:pt x="354412" y="71286"/>
                    <a:pt x="274075" y="116843"/>
                  </a:cubicBezTo>
                  <a:cubicBezTo>
                    <a:pt x="193738" y="162399"/>
                    <a:pt x="136425" y="236858"/>
                    <a:pt x="112912" y="326012"/>
                  </a:cubicBezTo>
                  <a:lnTo>
                    <a:pt x="69805" y="48815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49E0CFA-A9C3-4AD3-9265-D492A22FE0CA}"/>
                </a:ext>
              </a:extLst>
            </p:cNvPr>
            <p:cNvSpPr/>
            <p:nvPr/>
          </p:nvSpPr>
          <p:spPr>
            <a:xfrm>
              <a:off x="2330032" y="3652483"/>
              <a:ext cx="627017" cy="793569"/>
            </a:xfrm>
            <a:custGeom>
              <a:avLst/>
              <a:gdLst>
                <a:gd name="connsiteX0" fmla="*/ 229988 w 627017"/>
                <a:gd name="connsiteY0" fmla="*/ 3674 h 793568"/>
                <a:gd name="connsiteX1" fmla="*/ 3674 w 627017"/>
                <a:gd name="connsiteY1" fmla="*/ 167776 h 793568"/>
                <a:gd name="connsiteX2" fmla="*/ 626772 w 627017"/>
                <a:gd name="connsiteY2" fmla="*/ 790874 h 793568"/>
                <a:gd name="connsiteX3" fmla="*/ 229988 w 627017"/>
                <a:gd name="connsiteY3" fmla="*/ 3674 h 79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7017" h="793568">
                  <a:moveTo>
                    <a:pt x="229988" y="3674"/>
                  </a:moveTo>
                  <a:cubicBezTo>
                    <a:pt x="146712" y="47271"/>
                    <a:pt x="70295" y="102625"/>
                    <a:pt x="3674" y="167776"/>
                  </a:cubicBezTo>
                  <a:lnTo>
                    <a:pt x="626772" y="790874"/>
                  </a:lnTo>
                  <a:lnTo>
                    <a:pt x="229988" y="3674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622A6E8-43DA-4436-BE46-53244C505BC7}"/>
                </a:ext>
              </a:extLst>
            </p:cNvPr>
            <p:cNvSpPr/>
            <p:nvPr/>
          </p:nvSpPr>
          <p:spPr>
            <a:xfrm>
              <a:off x="2149274" y="3832750"/>
              <a:ext cx="793569" cy="627017"/>
            </a:xfrm>
            <a:custGeom>
              <a:avLst/>
              <a:gdLst>
                <a:gd name="connsiteX0" fmla="*/ 167776 w 793568"/>
                <a:gd name="connsiteY0" fmla="*/ 3674 h 627017"/>
                <a:gd name="connsiteX1" fmla="*/ 3674 w 793568"/>
                <a:gd name="connsiteY1" fmla="*/ 229988 h 627017"/>
                <a:gd name="connsiteX2" fmla="*/ 790874 w 793568"/>
                <a:gd name="connsiteY2" fmla="*/ 626283 h 627017"/>
                <a:gd name="connsiteX3" fmla="*/ 167776 w 793568"/>
                <a:gd name="connsiteY3" fmla="*/ 3674 h 6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3568" h="627017">
                  <a:moveTo>
                    <a:pt x="167776" y="3674"/>
                  </a:moveTo>
                  <a:cubicBezTo>
                    <a:pt x="102625" y="70295"/>
                    <a:pt x="47271" y="146712"/>
                    <a:pt x="3674" y="229988"/>
                  </a:cubicBezTo>
                  <a:lnTo>
                    <a:pt x="790874" y="626283"/>
                  </a:lnTo>
                  <a:lnTo>
                    <a:pt x="167776" y="3674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44CA2A8-F845-4D69-B629-7D04DF301E45}"/>
                </a:ext>
              </a:extLst>
            </p:cNvPr>
            <p:cNvSpPr/>
            <p:nvPr/>
          </p:nvSpPr>
          <p:spPr>
            <a:xfrm>
              <a:off x="2042485" y="4210920"/>
              <a:ext cx="886641" cy="279219"/>
            </a:xfrm>
            <a:custGeom>
              <a:avLst/>
              <a:gdLst>
                <a:gd name="connsiteX0" fmla="*/ 47761 w 886641"/>
                <a:gd name="connsiteY0" fmla="*/ 3674 h 279218"/>
                <a:gd name="connsiteX1" fmla="*/ 3674 w 886641"/>
                <a:gd name="connsiteY1" fmla="*/ 279953 h 279218"/>
                <a:gd name="connsiteX2" fmla="*/ 884927 w 886641"/>
                <a:gd name="connsiteY2" fmla="*/ 279953 h 279218"/>
                <a:gd name="connsiteX3" fmla="*/ 47761 w 886641"/>
                <a:gd name="connsiteY3" fmla="*/ 3674 h 279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6641" h="279218">
                  <a:moveTo>
                    <a:pt x="47761" y="3674"/>
                  </a:moveTo>
                  <a:cubicBezTo>
                    <a:pt x="19839" y="90868"/>
                    <a:pt x="4654" y="183941"/>
                    <a:pt x="3674" y="279953"/>
                  </a:cubicBezTo>
                  <a:lnTo>
                    <a:pt x="884927" y="279953"/>
                  </a:lnTo>
                  <a:lnTo>
                    <a:pt x="47761" y="3674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1F66557-DCA1-441C-9FAC-15FA7C6DCC39}"/>
                </a:ext>
              </a:extLst>
            </p:cNvPr>
            <p:cNvSpPr/>
            <p:nvPr/>
          </p:nvSpPr>
          <p:spPr>
            <a:xfrm>
              <a:off x="2093920" y="4080128"/>
              <a:ext cx="759279" cy="362494"/>
            </a:xfrm>
            <a:custGeom>
              <a:avLst/>
              <a:gdLst>
                <a:gd name="connsiteX0" fmla="*/ 48741 w 759278"/>
                <a:gd name="connsiteY0" fmla="*/ 3674 h 362494"/>
                <a:gd name="connsiteX1" fmla="*/ 3674 w 759278"/>
                <a:gd name="connsiteY1" fmla="*/ 112422 h 362494"/>
                <a:gd name="connsiteX2" fmla="*/ 760013 w 759278"/>
                <a:gd name="connsiteY2" fmla="*/ 362249 h 362494"/>
                <a:gd name="connsiteX3" fmla="*/ 48741 w 759278"/>
                <a:gd name="connsiteY3" fmla="*/ 3674 h 36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9278" h="362494">
                  <a:moveTo>
                    <a:pt x="48741" y="3674"/>
                  </a:moveTo>
                  <a:cubicBezTo>
                    <a:pt x="31596" y="38944"/>
                    <a:pt x="16410" y="74703"/>
                    <a:pt x="3674" y="112422"/>
                  </a:cubicBezTo>
                  <a:lnTo>
                    <a:pt x="760013" y="362249"/>
                  </a:lnTo>
                  <a:lnTo>
                    <a:pt x="48741" y="3674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25ABD2-0BFA-4E45-8771-12A20AA4220A}"/>
                </a:ext>
              </a:extLst>
            </p:cNvPr>
            <p:cNvSpPr/>
            <p:nvPr/>
          </p:nvSpPr>
          <p:spPr>
            <a:xfrm>
              <a:off x="2093920" y="4559698"/>
              <a:ext cx="759279" cy="362494"/>
            </a:xfrm>
            <a:custGeom>
              <a:avLst/>
              <a:gdLst>
                <a:gd name="connsiteX0" fmla="*/ 3674 w 759278"/>
                <a:gd name="connsiteY0" fmla="*/ 253011 h 362494"/>
                <a:gd name="connsiteX1" fmla="*/ 48741 w 759278"/>
                <a:gd name="connsiteY1" fmla="*/ 361759 h 362494"/>
                <a:gd name="connsiteX2" fmla="*/ 760013 w 759278"/>
                <a:gd name="connsiteY2" fmla="*/ 3674 h 362494"/>
                <a:gd name="connsiteX3" fmla="*/ 3674 w 759278"/>
                <a:gd name="connsiteY3" fmla="*/ 253011 h 36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9278" h="362494">
                  <a:moveTo>
                    <a:pt x="3674" y="253011"/>
                  </a:moveTo>
                  <a:cubicBezTo>
                    <a:pt x="16410" y="290240"/>
                    <a:pt x="31596" y="326490"/>
                    <a:pt x="48741" y="361759"/>
                  </a:cubicBezTo>
                  <a:lnTo>
                    <a:pt x="760013" y="3674"/>
                  </a:lnTo>
                  <a:lnTo>
                    <a:pt x="3674" y="253011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54D2CAE-9DDE-4CCB-8621-475E083419DF}"/>
                </a:ext>
              </a:extLst>
            </p:cNvPr>
            <p:cNvSpPr/>
            <p:nvPr/>
          </p:nvSpPr>
          <p:spPr>
            <a:xfrm>
              <a:off x="2041996" y="4510223"/>
              <a:ext cx="886641" cy="279219"/>
            </a:xfrm>
            <a:custGeom>
              <a:avLst/>
              <a:gdLst>
                <a:gd name="connsiteX0" fmla="*/ 3674 w 886641"/>
                <a:gd name="connsiteY0" fmla="*/ 3674 h 279218"/>
                <a:gd name="connsiteX1" fmla="*/ 47761 w 886641"/>
                <a:gd name="connsiteY1" fmla="*/ 279953 h 279218"/>
                <a:gd name="connsiteX2" fmla="*/ 884927 w 886641"/>
                <a:gd name="connsiteY2" fmla="*/ 3674 h 279218"/>
                <a:gd name="connsiteX3" fmla="*/ 3674 w 886641"/>
                <a:gd name="connsiteY3" fmla="*/ 3674 h 279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6641" h="279218">
                  <a:moveTo>
                    <a:pt x="3674" y="3674"/>
                  </a:moveTo>
                  <a:cubicBezTo>
                    <a:pt x="4654" y="99686"/>
                    <a:pt x="20329" y="192759"/>
                    <a:pt x="47761" y="279953"/>
                  </a:cubicBezTo>
                  <a:lnTo>
                    <a:pt x="884927" y="3674"/>
                  </a:lnTo>
                  <a:lnTo>
                    <a:pt x="3674" y="3674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14431F-0520-4EE7-BDD0-A5CD3A18A444}"/>
                </a:ext>
              </a:extLst>
            </p:cNvPr>
            <p:cNvSpPr/>
            <p:nvPr/>
          </p:nvSpPr>
          <p:spPr>
            <a:xfrm>
              <a:off x="2576920" y="3596639"/>
              <a:ext cx="362494" cy="759279"/>
            </a:xfrm>
            <a:custGeom>
              <a:avLst/>
              <a:gdLst>
                <a:gd name="connsiteX0" fmla="*/ 112422 w 362494"/>
                <a:gd name="connsiteY0" fmla="*/ 3674 h 759278"/>
                <a:gd name="connsiteX1" fmla="*/ 3674 w 362494"/>
                <a:gd name="connsiteY1" fmla="*/ 48741 h 759278"/>
                <a:gd name="connsiteX2" fmla="*/ 361760 w 362494"/>
                <a:gd name="connsiteY2" fmla="*/ 760013 h 759278"/>
                <a:gd name="connsiteX3" fmla="*/ 112422 w 362494"/>
                <a:gd name="connsiteY3" fmla="*/ 3674 h 759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494" h="759278">
                  <a:moveTo>
                    <a:pt x="112422" y="3674"/>
                  </a:moveTo>
                  <a:cubicBezTo>
                    <a:pt x="75193" y="16410"/>
                    <a:pt x="38944" y="31596"/>
                    <a:pt x="3674" y="48741"/>
                  </a:cubicBezTo>
                  <a:lnTo>
                    <a:pt x="361760" y="760013"/>
                  </a:lnTo>
                  <a:lnTo>
                    <a:pt x="112422" y="3674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FFDFF68-CFE8-4F03-8774-562B0AC974DC}"/>
                </a:ext>
              </a:extLst>
            </p:cNvPr>
            <p:cNvSpPr/>
            <p:nvPr/>
          </p:nvSpPr>
          <p:spPr>
            <a:xfrm>
              <a:off x="2149274" y="4541574"/>
              <a:ext cx="793569" cy="627017"/>
            </a:xfrm>
            <a:custGeom>
              <a:avLst/>
              <a:gdLst>
                <a:gd name="connsiteX0" fmla="*/ 3674 w 793568"/>
                <a:gd name="connsiteY0" fmla="*/ 400458 h 627017"/>
                <a:gd name="connsiteX1" fmla="*/ 167776 w 793568"/>
                <a:gd name="connsiteY1" fmla="*/ 626772 h 627017"/>
                <a:gd name="connsiteX2" fmla="*/ 790874 w 793568"/>
                <a:gd name="connsiteY2" fmla="*/ 3674 h 627017"/>
                <a:gd name="connsiteX3" fmla="*/ 3674 w 793568"/>
                <a:gd name="connsiteY3" fmla="*/ 400458 h 6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3568" h="627017">
                  <a:moveTo>
                    <a:pt x="3674" y="400458"/>
                  </a:moveTo>
                  <a:cubicBezTo>
                    <a:pt x="47271" y="483734"/>
                    <a:pt x="102625" y="560152"/>
                    <a:pt x="167776" y="626772"/>
                  </a:cubicBezTo>
                  <a:lnTo>
                    <a:pt x="790874" y="3674"/>
                  </a:lnTo>
                  <a:lnTo>
                    <a:pt x="3674" y="400458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7A13940-4CD6-41DB-BC42-165CF15130F8}"/>
                </a:ext>
              </a:extLst>
            </p:cNvPr>
            <p:cNvSpPr/>
            <p:nvPr/>
          </p:nvSpPr>
          <p:spPr>
            <a:xfrm>
              <a:off x="3141725" y="4080128"/>
              <a:ext cx="759279" cy="362494"/>
            </a:xfrm>
            <a:custGeom>
              <a:avLst/>
              <a:gdLst>
                <a:gd name="connsiteX0" fmla="*/ 760013 w 759278"/>
                <a:gd name="connsiteY0" fmla="*/ 112422 h 362494"/>
                <a:gd name="connsiteX1" fmla="*/ 714947 w 759278"/>
                <a:gd name="connsiteY1" fmla="*/ 3674 h 362494"/>
                <a:gd name="connsiteX2" fmla="*/ 3674 w 759278"/>
                <a:gd name="connsiteY2" fmla="*/ 361760 h 362494"/>
                <a:gd name="connsiteX3" fmla="*/ 760013 w 759278"/>
                <a:gd name="connsiteY3" fmla="*/ 112422 h 36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9278" h="362494">
                  <a:moveTo>
                    <a:pt x="760013" y="112422"/>
                  </a:moveTo>
                  <a:cubicBezTo>
                    <a:pt x="747277" y="75193"/>
                    <a:pt x="732092" y="38944"/>
                    <a:pt x="714947" y="3674"/>
                  </a:cubicBezTo>
                  <a:lnTo>
                    <a:pt x="3674" y="361760"/>
                  </a:lnTo>
                  <a:lnTo>
                    <a:pt x="760013" y="112422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14650F6-35D7-4652-99CB-D8D4DFE6ACB5}"/>
                </a:ext>
              </a:extLst>
            </p:cNvPr>
            <p:cNvSpPr/>
            <p:nvPr/>
          </p:nvSpPr>
          <p:spPr>
            <a:xfrm>
              <a:off x="3055020" y="3833240"/>
              <a:ext cx="793569" cy="627017"/>
            </a:xfrm>
            <a:custGeom>
              <a:avLst/>
              <a:gdLst>
                <a:gd name="connsiteX0" fmla="*/ 790874 w 793568"/>
                <a:gd name="connsiteY0" fmla="*/ 229988 h 627017"/>
                <a:gd name="connsiteX1" fmla="*/ 626772 w 793568"/>
                <a:gd name="connsiteY1" fmla="*/ 3674 h 627017"/>
                <a:gd name="connsiteX2" fmla="*/ 3674 w 793568"/>
                <a:gd name="connsiteY2" fmla="*/ 626282 h 627017"/>
                <a:gd name="connsiteX3" fmla="*/ 790874 w 793568"/>
                <a:gd name="connsiteY3" fmla="*/ 229988 h 6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3568" h="627017">
                  <a:moveTo>
                    <a:pt x="790874" y="229988"/>
                  </a:moveTo>
                  <a:cubicBezTo>
                    <a:pt x="747277" y="146712"/>
                    <a:pt x="691923" y="70294"/>
                    <a:pt x="626772" y="3674"/>
                  </a:cubicBezTo>
                  <a:lnTo>
                    <a:pt x="3674" y="626282"/>
                  </a:lnTo>
                  <a:lnTo>
                    <a:pt x="790874" y="229988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D0836B8-7C33-473C-94AC-05560C9AC85F}"/>
                </a:ext>
              </a:extLst>
            </p:cNvPr>
            <p:cNvSpPr/>
            <p:nvPr/>
          </p:nvSpPr>
          <p:spPr>
            <a:xfrm>
              <a:off x="3056000" y="3596639"/>
              <a:ext cx="362494" cy="759279"/>
            </a:xfrm>
            <a:custGeom>
              <a:avLst/>
              <a:gdLst>
                <a:gd name="connsiteX0" fmla="*/ 362249 w 362494"/>
                <a:gd name="connsiteY0" fmla="*/ 48741 h 759278"/>
                <a:gd name="connsiteX1" fmla="*/ 253501 w 362494"/>
                <a:gd name="connsiteY1" fmla="*/ 3674 h 759278"/>
                <a:gd name="connsiteX2" fmla="*/ 3674 w 362494"/>
                <a:gd name="connsiteY2" fmla="*/ 760013 h 759278"/>
                <a:gd name="connsiteX3" fmla="*/ 362249 w 362494"/>
                <a:gd name="connsiteY3" fmla="*/ 48741 h 759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494" h="759278">
                  <a:moveTo>
                    <a:pt x="362249" y="48741"/>
                  </a:moveTo>
                  <a:cubicBezTo>
                    <a:pt x="326980" y="31596"/>
                    <a:pt x="291220" y="16410"/>
                    <a:pt x="253501" y="3674"/>
                  </a:cubicBezTo>
                  <a:lnTo>
                    <a:pt x="3674" y="760013"/>
                  </a:lnTo>
                  <a:lnTo>
                    <a:pt x="362249" y="48741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BCF5140-F03B-492C-B25E-C87717D7BE12}"/>
                </a:ext>
              </a:extLst>
            </p:cNvPr>
            <p:cNvSpPr/>
            <p:nvPr/>
          </p:nvSpPr>
          <p:spPr>
            <a:xfrm>
              <a:off x="2707711" y="3545204"/>
              <a:ext cx="279219" cy="886641"/>
            </a:xfrm>
            <a:custGeom>
              <a:avLst/>
              <a:gdLst>
                <a:gd name="connsiteX0" fmla="*/ 279953 w 279218"/>
                <a:gd name="connsiteY0" fmla="*/ 3674 h 886641"/>
                <a:gd name="connsiteX1" fmla="*/ 3674 w 279218"/>
                <a:gd name="connsiteY1" fmla="*/ 47761 h 886641"/>
                <a:gd name="connsiteX2" fmla="*/ 279953 w 279218"/>
                <a:gd name="connsiteY2" fmla="*/ 884927 h 886641"/>
                <a:gd name="connsiteX3" fmla="*/ 279953 w 279218"/>
                <a:gd name="connsiteY3" fmla="*/ 3674 h 886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218" h="886641">
                  <a:moveTo>
                    <a:pt x="279953" y="3674"/>
                  </a:moveTo>
                  <a:cubicBezTo>
                    <a:pt x="183941" y="4653"/>
                    <a:pt x="90868" y="20329"/>
                    <a:pt x="3674" y="47761"/>
                  </a:cubicBezTo>
                  <a:lnTo>
                    <a:pt x="279953" y="884927"/>
                  </a:lnTo>
                  <a:lnTo>
                    <a:pt x="279953" y="3674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CC87F4A-9D14-4E9B-BE79-D4F1C9D0690F}"/>
                </a:ext>
              </a:extLst>
            </p:cNvPr>
            <p:cNvSpPr/>
            <p:nvPr/>
          </p:nvSpPr>
          <p:spPr>
            <a:xfrm>
              <a:off x="3007504" y="3545204"/>
              <a:ext cx="279219" cy="886641"/>
            </a:xfrm>
            <a:custGeom>
              <a:avLst/>
              <a:gdLst>
                <a:gd name="connsiteX0" fmla="*/ 279953 w 279218"/>
                <a:gd name="connsiteY0" fmla="*/ 47761 h 886641"/>
                <a:gd name="connsiteX1" fmla="*/ 3674 w 279218"/>
                <a:gd name="connsiteY1" fmla="*/ 3674 h 886641"/>
                <a:gd name="connsiteX2" fmla="*/ 3674 w 279218"/>
                <a:gd name="connsiteY2" fmla="*/ 884927 h 886641"/>
                <a:gd name="connsiteX3" fmla="*/ 279953 w 279218"/>
                <a:gd name="connsiteY3" fmla="*/ 47761 h 886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218" h="886641">
                  <a:moveTo>
                    <a:pt x="279953" y="47761"/>
                  </a:moveTo>
                  <a:cubicBezTo>
                    <a:pt x="192759" y="19839"/>
                    <a:pt x="99686" y="4653"/>
                    <a:pt x="3674" y="3674"/>
                  </a:cubicBezTo>
                  <a:lnTo>
                    <a:pt x="3674" y="884927"/>
                  </a:lnTo>
                  <a:lnTo>
                    <a:pt x="279953" y="47761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3C2B18A-3B3B-4E09-AA1B-F4000311EC3D}"/>
                </a:ext>
              </a:extLst>
            </p:cNvPr>
            <p:cNvSpPr/>
            <p:nvPr/>
          </p:nvSpPr>
          <p:spPr>
            <a:xfrm>
              <a:off x="3038855" y="3652483"/>
              <a:ext cx="627017" cy="793569"/>
            </a:xfrm>
            <a:custGeom>
              <a:avLst/>
              <a:gdLst>
                <a:gd name="connsiteX0" fmla="*/ 626282 w 627017"/>
                <a:gd name="connsiteY0" fmla="*/ 167776 h 793568"/>
                <a:gd name="connsiteX1" fmla="*/ 399968 w 627017"/>
                <a:gd name="connsiteY1" fmla="*/ 3674 h 793568"/>
                <a:gd name="connsiteX2" fmla="*/ 3674 w 627017"/>
                <a:gd name="connsiteY2" fmla="*/ 790874 h 793568"/>
                <a:gd name="connsiteX3" fmla="*/ 626282 w 627017"/>
                <a:gd name="connsiteY3" fmla="*/ 167776 h 79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7017" h="793568">
                  <a:moveTo>
                    <a:pt x="626282" y="167776"/>
                  </a:moveTo>
                  <a:cubicBezTo>
                    <a:pt x="559662" y="102625"/>
                    <a:pt x="483244" y="47271"/>
                    <a:pt x="399968" y="3674"/>
                  </a:cubicBezTo>
                  <a:lnTo>
                    <a:pt x="3674" y="790874"/>
                  </a:lnTo>
                  <a:lnTo>
                    <a:pt x="626282" y="167776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9C29BC8-C221-428E-9D0B-16A1568F85A4}"/>
                </a:ext>
              </a:extLst>
            </p:cNvPr>
            <p:cNvSpPr/>
            <p:nvPr/>
          </p:nvSpPr>
          <p:spPr>
            <a:xfrm>
              <a:off x="3055020" y="4542064"/>
              <a:ext cx="793569" cy="627017"/>
            </a:xfrm>
            <a:custGeom>
              <a:avLst/>
              <a:gdLst>
                <a:gd name="connsiteX0" fmla="*/ 626772 w 793568"/>
                <a:gd name="connsiteY0" fmla="*/ 626282 h 627017"/>
                <a:gd name="connsiteX1" fmla="*/ 790874 w 793568"/>
                <a:gd name="connsiteY1" fmla="*/ 399968 h 627017"/>
                <a:gd name="connsiteX2" fmla="*/ 3674 w 793568"/>
                <a:gd name="connsiteY2" fmla="*/ 3674 h 627017"/>
                <a:gd name="connsiteX3" fmla="*/ 626772 w 793568"/>
                <a:gd name="connsiteY3" fmla="*/ 626282 h 6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3568" h="627017">
                  <a:moveTo>
                    <a:pt x="626772" y="626282"/>
                  </a:moveTo>
                  <a:cubicBezTo>
                    <a:pt x="691923" y="559662"/>
                    <a:pt x="747277" y="483244"/>
                    <a:pt x="790874" y="399968"/>
                  </a:cubicBezTo>
                  <a:lnTo>
                    <a:pt x="3674" y="3674"/>
                  </a:lnTo>
                  <a:lnTo>
                    <a:pt x="626772" y="626282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D5F0DD2-2C4E-4F9D-8D28-A511FF473F66}"/>
                </a:ext>
              </a:extLst>
            </p:cNvPr>
            <p:cNvSpPr/>
            <p:nvPr/>
          </p:nvSpPr>
          <p:spPr>
            <a:xfrm>
              <a:off x="3141725" y="4558719"/>
              <a:ext cx="759279" cy="362494"/>
            </a:xfrm>
            <a:custGeom>
              <a:avLst/>
              <a:gdLst>
                <a:gd name="connsiteX0" fmla="*/ 714947 w 759278"/>
                <a:gd name="connsiteY0" fmla="*/ 362249 h 362494"/>
                <a:gd name="connsiteX1" fmla="*/ 760013 w 759278"/>
                <a:gd name="connsiteY1" fmla="*/ 253501 h 362494"/>
                <a:gd name="connsiteX2" fmla="*/ 3674 w 759278"/>
                <a:gd name="connsiteY2" fmla="*/ 3674 h 362494"/>
                <a:gd name="connsiteX3" fmla="*/ 714947 w 759278"/>
                <a:gd name="connsiteY3" fmla="*/ 362249 h 36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9278" h="362494">
                  <a:moveTo>
                    <a:pt x="714947" y="362249"/>
                  </a:moveTo>
                  <a:cubicBezTo>
                    <a:pt x="732092" y="326980"/>
                    <a:pt x="747277" y="291220"/>
                    <a:pt x="760013" y="253501"/>
                  </a:cubicBezTo>
                  <a:lnTo>
                    <a:pt x="3674" y="3674"/>
                  </a:lnTo>
                  <a:lnTo>
                    <a:pt x="714947" y="362249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C4B8947-381D-4EE8-848D-95364EC461B1}"/>
                </a:ext>
              </a:extLst>
            </p:cNvPr>
            <p:cNvSpPr/>
            <p:nvPr/>
          </p:nvSpPr>
          <p:spPr>
            <a:xfrm>
              <a:off x="3068246" y="4510223"/>
              <a:ext cx="886641" cy="279219"/>
            </a:xfrm>
            <a:custGeom>
              <a:avLst/>
              <a:gdLst>
                <a:gd name="connsiteX0" fmla="*/ 840840 w 886641"/>
                <a:gd name="connsiteY0" fmla="*/ 279953 h 279218"/>
                <a:gd name="connsiteX1" fmla="*/ 884927 w 886641"/>
                <a:gd name="connsiteY1" fmla="*/ 3674 h 279218"/>
                <a:gd name="connsiteX2" fmla="*/ 3674 w 886641"/>
                <a:gd name="connsiteY2" fmla="*/ 3674 h 279218"/>
                <a:gd name="connsiteX3" fmla="*/ 840840 w 886641"/>
                <a:gd name="connsiteY3" fmla="*/ 279953 h 279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6641" h="279218">
                  <a:moveTo>
                    <a:pt x="840840" y="279953"/>
                  </a:moveTo>
                  <a:cubicBezTo>
                    <a:pt x="868762" y="192759"/>
                    <a:pt x="883947" y="99686"/>
                    <a:pt x="884927" y="3674"/>
                  </a:cubicBezTo>
                  <a:lnTo>
                    <a:pt x="3674" y="3674"/>
                  </a:lnTo>
                  <a:lnTo>
                    <a:pt x="840840" y="279953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B2287E4-7AD3-448D-AFAA-BAEE1B19EEB4}"/>
                </a:ext>
              </a:extLst>
            </p:cNvPr>
            <p:cNvSpPr/>
            <p:nvPr/>
          </p:nvSpPr>
          <p:spPr>
            <a:xfrm>
              <a:off x="3068246" y="4210920"/>
              <a:ext cx="886641" cy="279219"/>
            </a:xfrm>
            <a:custGeom>
              <a:avLst/>
              <a:gdLst>
                <a:gd name="connsiteX0" fmla="*/ 3674 w 886641"/>
                <a:gd name="connsiteY0" fmla="*/ 279953 h 279218"/>
                <a:gd name="connsiteX1" fmla="*/ 884927 w 886641"/>
                <a:gd name="connsiteY1" fmla="*/ 279953 h 279218"/>
                <a:gd name="connsiteX2" fmla="*/ 840840 w 886641"/>
                <a:gd name="connsiteY2" fmla="*/ 3674 h 279218"/>
                <a:gd name="connsiteX3" fmla="*/ 3674 w 886641"/>
                <a:gd name="connsiteY3" fmla="*/ 279953 h 279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6641" h="279218">
                  <a:moveTo>
                    <a:pt x="3674" y="279953"/>
                  </a:moveTo>
                  <a:lnTo>
                    <a:pt x="884927" y="279953"/>
                  </a:lnTo>
                  <a:cubicBezTo>
                    <a:pt x="883947" y="183941"/>
                    <a:pt x="868272" y="90868"/>
                    <a:pt x="840840" y="3674"/>
                  </a:cubicBezTo>
                  <a:lnTo>
                    <a:pt x="3674" y="279953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132E29D-F556-40A1-9F2A-D92549D112A2}"/>
                </a:ext>
              </a:extLst>
            </p:cNvPr>
            <p:cNvSpPr/>
            <p:nvPr/>
          </p:nvSpPr>
          <p:spPr>
            <a:xfrm>
              <a:off x="3007504" y="4571455"/>
              <a:ext cx="279219" cy="886641"/>
            </a:xfrm>
            <a:custGeom>
              <a:avLst/>
              <a:gdLst>
                <a:gd name="connsiteX0" fmla="*/ 3674 w 279218"/>
                <a:gd name="connsiteY0" fmla="*/ 884927 h 886641"/>
                <a:gd name="connsiteX1" fmla="*/ 279953 w 279218"/>
                <a:gd name="connsiteY1" fmla="*/ 840840 h 886641"/>
                <a:gd name="connsiteX2" fmla="*/ 3674 w 279218"/>
                <a:gd name="connsiteY2" fmla="*/ 3674 h 886641"/>
                <a:gd name="connsiteX3" fmla="*/ 3674 w 279218"/>
                <a:gd name="connsiteY3" fmla="*/ 884927 h 886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218" h="886641">
                  <a:moveTo>
                    <a:pt x="3674" y="884927"/>
                  </a:moveTo>
                  <a:cubicBezTo>
                    <a:pt x="99686" y="883947"/>
                    <a:pt x="192759" y="868272"/>
                    <a:pt x="279953" y="840840"/>
                  </a:cubicBezTo>
                  <a:lnTo>
                    <a:pt x="3674" y="3674"/>
                  </a:lnTo>
                  <a:lnTo>
                    <a:pt x="3674" y="884927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CF7821F-0E36-4847-8839-0BAE6D898E53}"/>
                </a:ext>
              </a:extLst>
            </p:cNvPr>
            <p:cNvSpPr/>
            <p:nvPr/>
          </p:nvSpPr>
          <p:spPr>
            <a:xfrm>
              <a:off x="2707711" y="4570965"/>
              <a:ext cx="279219" cy="886641"/>
            </a:xfrm>
            <a:custGeom>
              <a:avLst/>
              <a:gdLst>
                <a:gd name="connsiteX0" fmla="*/ 3674 w 279218"/>
                <a:gd name="connsiteY0" fmla="*/ 840840 h 886641"/>
                <a:gd name="connsiteX1" fmla="*/ 279953 w 279218"/>
                <a:gd name="connsiteY1" fmla="*/ 884927 h 886641"/>
                <a:gd name="connsiteX2" fmla="*/ 279953 w 279218"/>
                <a:gd name="connsiteY2" fmla="*/ 3674 h 886641"/>
                <a:gd name="connsiteX3" fmla="*/ 3674 w 279218"/>
                <a:gd name="connsiteY3" fmla="*/ 840840 h 886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218" h="886641">
                  <a:moveTo>
                    <a:pt x="3674" y="840840"/>
                  </a:moveTo>
                  <a:cubicBezTo>
                    <a:pt x="90868" y="868762"/>
                    <a:pt x="183941" y="883947"/>
                    <a:pt x="279953" y="884927"/>
                  </a:cubicBezTo>
                  <a:lnTo>
                    <a:pt x="279953" y="3674"/>
                  </a:lnTo>
                  <a:lnTo>
                    <a:pt x="3674" y="84084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F1B303A-8536-4638-B480-9F2DB8DE0A72}"/>
                </a:ext>
              </a:extLst>
            </p:cNvPr>
            <p:cNvSpPr/>
            <p:nvPr/>
          </p:nvSpPr>
          <p:spPr>
            <a:xfrm>
              <a:off x="3038855" y="4558229"/>
              <a:ext cx="627017" cy="793569"/>
            </a:xfrm>
            <a:custGeom>
              <a:avLst/>
              <a:gdLst>
                <a:gd name="connsiteX0" fmla="*/ 399968 w 627017"/>
                <a:gd name="connsiteY0" fmla="*/ 790874 h 793568"/>
                <a:gd name="connsiteX1" fmla="*/ 626282 w 627017"/>
                <a:gd name="connsiteY1" fmla="*/ 626772 h 793568"/>
                <a:gd name="connsiteX2" fmla="*/ 3674 w 627017"/>
                <a:gd name="connsiteY2" fmla="*/ 3674 h 793568"/>
                <a:gd name="connsiteX3" fmla="*/ 399968 w 627017"/>
                <a:gd name="connsiteY3" fmla="*/ 790874 h 79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7017" h="793568">
                  <a:moveTo>
                    <a:pt x="399968" y="790874"/>
                  </a:moveTo>
                  <a:cubicBezTo>
                    <a:pt x="483244" y="747277"/>
                    <a:pt x="559662" y="691923"/>
                    <a:pt x="626282" y="626772"/>
                  </a:cubicBezTo>
                  <a:lnTo>
                    <a:pt x="3674" y="3674"/>
                  </a:lnTo>
                  <a:lnTo>
                    <a:pt x="399968" y="790874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CFB562C-837C-49A9-B89A-1955C652CD1A}"/>
                </a:ext>
              </a:extLst>
            </p:cNvPr>
            <p:cNvSpPr/>
            <p:nvPr/>
          </p:nvSpPr>
          <p:spPr>
            <a:xfrm>
              <a:off x="2577409" y="4644444"/>
              <a:ext cx="362494" cy="759279"/>
            </a:xfrm>
            <a:custGeom>
              <a:avLst/>
              <a:gdLst>
                <a:gd name="connsiteX0" fmla="*/ 3674 w 362494"/>
                <a:gd name="connsiteY0" fmla="*/ 714947 h 759278"/>
                <a:gd name="connsiteX1" fmla="*/ 112422 w 362494"/>
                <a:gd name="connsiteY1" fmla="*/ 760014 h 759278"/>
                <a:gd name="connsiteX2" fmla="*/ 362249 w 362494"/>
                <a:gd name="connsiteY2" fmla="*/ 3674 h 759278"/>
                <a:gd name="connsiteX3" fmla="*/ 3674 w 362494"/>
                <a:gd name="connsiteY3" fmla="*/ 714947 h 759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494" h="759278">
                  <a:moveTo>
                    <a:pt x="3674" y="714947"/>
                  </a:moveTo>
                  <a:cubicBezTo>
                    <a:pt x="38944" y="732092"/>
                    <a:pt x="74703" y="747277"/>
                    <a:pt x="112422" y="760014"/>
                  </a:cubicBezTo>
                  <a:lnTo>
                    <a:pt x="362249" y="3674"/>
                  </a:lnTo>
                  <a:lnTo>
                    <a:pt x="3674" y="714947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B0BC18-5F56-42DE-8E42-8B23DF2AADA4}"/>
                </a:ext>
              </a:extLst>
            </p:cNvPr>
            <p:cNvSpPr/>
            <p:nvPr/>
          </p:nvSpPr>
          <p:spPr>
            <a:xfrm>
              <a:off x="2330032" y="4557739"/>
              <a:ext cx="627017" cy="793569"/>
            </a:xfrm>
            <a:custGeom>
              <a:avLst/>
              <a:gdLst>
                <a:gd name="connsiteX0" fmla="*/ 3674 w 627017"/>
                <a:gd name="connsiteY0" fmla="*/ 626772 h 793568"/>
                <a:gd name="connsiteX1" fmla="*/ 229988 w 627017"/>
                <a:gd name="connsiteY1" fmla="*/ 790874 h 793568"/>
                <a:gd name="connsiteX2" fmla="*/ 626282 w 627017"/>
                <a:gd name="connsiteY2" fmla="*/ 3674 h 793568"/>
                <a:gd name="connsiteX3" fmla="*/ 3674 w 627017"/>
                <a:gd name="connsiteY3" fmla="*/ 626772 h 79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7017" h="793568">
                  <a:moveTo>
                    <a:pt x="3674" y="626772"/>
                  </a:moveTo>
                  <a:cubicBezTo>
                    <a:pt x="70295" y="691923"/>
                    <a:pt x="146712" y="747277"/>
                    <a:pt x="229988" y="790874"/>
                  </a:cubicBezTo>
                  <a:lnTo>
                    <a:pt x="626282" y="3674"/>
                  </a:lnTo>
                  <a:lnTo>
                    <a:pt x="3674" y="626772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366CB18-9A01-44A5-A98D-F0FDAB08CE7A}"/>
                </a:ext>
              </a:extLst>
            </p:cNvPr>
            <p:cNvSpPr/>
            <p:nvPr/>
          </p:nvSpPr>
          <p:spPr>
            <a:xfrm>
              <a:off x="3056490" y="4644444"/>
              <a:ext cx="362494" cy="759279"/>
            </a:xfrm>
            <a:custGeom>
              <a:avLst/>
              <a:gdLst>
                <a:gd name="connsiteX0" fmla="*/ 253011 w 362494"/>
                <a:gd name="connsiteY0" fmla="*/ 760014 h 759278"/>
                <a:gd name="connsiteX1" fmla="*/ 361760 w 362494"/>
                <a:gd name="connsiteY1" fmla="*/ 714947 h 759278"/>
                <a:gd name="connsiteX2" fmla="*/ 3674 w 362494"/>
                <a:gd name="connsiteY2" fmla="*/ 3674 h 759278"/>
                <a:gd name="connsiteX3" fmla="*/ 253011 w 362494"/>
                <a:gd name="connsiteY3" fmla="*/ 760014 h 759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494" h="759278">
                  <a:moveTo>
                    <a:pt x="253011" y="760014"/>
                  </a:moveTo>
                  <a:cubicBezTo>
                    <a:pt x="290240" y="747277"/>
                    <a:pt x="326490" y="732092"/>
                    <a:pt x="361760" y="714947"/>
                  </a:cubicBezTo>
                  <a:lnTo>
                    <a:pt x="3674" y="3674"/>
                  </a:lnTo>
                  <a:lnTo>
                    <a:pt x="253011" y="760014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31B1C72-6C77-4899-9491-9A1DBAE7635A}"/>
                </a:ext>
              </a:extLst>
            </p:cNvPr>
            <p:cNvSpPr/>
            <p:nvPr/>
          </p:nvSpPr>
          <p:spPr>
            <a:xfrm>
              <a:off x="2041996" y="3545204"/>
              <a:ext cx="1910443" cy="1910443"/>
            </a:xfrm>
            <a:custGeom>
              <a:avLst/>
              <a:gdLst>
                <a:gd name="connsiteX0" fmla="*/ 1867090 w 1910442"/>
                <a:gd name="connsiteY0" fmla="*/ 669390 h 1910442"/>
                <a:gd name="connsiteX1" fmla="*/ 1859743 w 1910442"/>
                <a:gd name="connsiteY1" fmla="*/ 647346 h 1910442"/>
                <a:gd name="connsiteX2" fmla="*/ 1103403 w 1910442"/>
                <a:gd name="connsiteY2" fmla="*/ 897173 h 1910442"/>
                <a:gd name="connsiteX3" fmla="*/ 1814676 w 1910442"/>
                <a:gd name="connsiteY3" fmla="*/ 539088 h 1910442"/>
                <a:gd name="connsiteX4" fmla="*/ 1804389 w 1910442"/>
                <a:gd name="connsiteY4" fmla="*/ 518514 h 1910442"/>
                <a:gd name="connsiteX5" fmla="*/ 1017188 w 1910442"/>
                <a:gd name="connsiteY5" fmla="*/ 914808 h 1910442"/>
                <a:gd name="connsiteX6" fmla="*/ 1640287 w 1910442"/>
                <a:gd name="connsiteY6" fmla="*/ 291710 h 1910442"/>
                <a:gd name="connsiteX7" fmla="*/ 1623632 w 1910442"/>
                <a:gd name="connsiteY7" fmla="*/ 275055 h 1910442"/>
                <a:gd name="connsiteX8" fmla="*/ 1000533 w 1910442"/>
                <a:gd name="connsiteY8" fmla="*/ 897663 h 1910442"/>
                <a:gd name="connsiteX9" fmla="*/ 1396828 w 1910442"/>
                <a:gd name="connsiteY9" fmla="*/ 110463 h 1910442"/>
                <a:gd name="connsiteX10" fmla="*/ 1376254 w 1910442"/>
                <a:gd name="connsiteY10" fmla="*/ 100176 h 1910442"/>
                <a:gd name="connsiteX11" fmla="*/ 1018168 w 1910442"/>
                <a:gd name="connsiteY11" fmla="*/ 811448 h 1910442"/>
                <a:gd name="connsiteX12" fmla="*/ 1267995 w 1910442"/>
                <a:gd name="connsiteY12" fmla="*/ 55109 h 1910442"/>
                <a:gd name="connsiteX13" fmla="*/ 1245952 w 1910442"/>
                <a:gd name="connsiteY13" fmla="*/ 47761 h 1910442"/>
                <a:gd name="connsiteX14" fmla="*/ 969672 w 1910442"/>
                <a:gd name="connsiteY14" fmla="*/ 884927 h 1910442"/>
                <a:gd name="connsiteX15" fmla="*/ 969672 w 1910442"/>
                <a:gd name="connsiteY15" fmla="*/ 3674 h 1910442"/>
                <a:gd name="connsiteX16" fmla="*/ 957916 w 1910442"/>
                <a:gd name="connsiteY16" fmla="*/ 3674 h 1910442"/>
                <a:gd name="connsiteX17" fmla="*/ 946159 w 1910442"/>
                <a:gd name="connsiteY17" fmla="*/ 3674 h 1910442"/>
                <a:gd name="connsiteX18" fmla="*/ 946159 w 1910442"/>
                <a:gd name="connsiteY18" fmla="*/ 884927 h 1910442"/>
                <a:gd name="connsiteX19" fmla="*/ 669880 w 1910442"/>
                <a:gd name="connsiteY19" fmla="*/ 47761 h 1910442"/>
                <a:gd name="connsiteX20" fmla="*/ 647836 w 1910442"/>
                <a:gd name="connsiteY20" fmla="*/ 55109 h 1910442"/>
                <a:gd name="connsiteX21" fmla="*/ 897663 w 1910442"/>
                <a:gd name="connsiteY21" fmla="*/ 811448 h 1910442"/>
                <a:gd name="connsiteX22" fmla="*/ 539088 w 1910442"/>
                <a:gd name="connsiteY22" fmla="*/ 100176 h 1910442"/>
                <a:gd name="connsiteX23" fmla="*/ 518514 w 1910442"/>
                <a:gd name="connsiteY23" fmla="*/ 110463 h 1910442"/>
                <a:gd name="connsiteX24" fmla="*/ 914808 w 1910442"/>
                <a:gd name="connsiteY24" fmla="*/ 897663 h 1910442"/>
                <a:gd name="connsiteX25" fmla="*/ 291710 w 1910442"/>
                <a:gd name="connsiteY25" fmla="*/ 275055 h 1910442"/>
                <a:gd name="connsiteX26" fmla="*/ 275055 w 1910442"/>
                <a:gd name="connsiteY26" fmla="*/ 291710 h 1910442"/>
                <a:gd name="connsiteX27" fmla="*/ 898153 w 1910442"/>
                <a:gd name="connsiteY27" fmla="*/ 914808 h 1910442"/>
                <a:gd name="connsiteX28" fmla="*/ 110953 w 1910442"/>
                <a:gd name="connsiteY28" fmla="*/ 518514 h 1910442"/>
                <a:gd name="connsiteX29" fmla="*/ 100666 w 1910442"/>
                <a:gd name="connsiteY29" fmla="*/ 539088 h 1910442"/>
                <a:gd name="connsiteX30" fmla="*/ 811938 w 1910442"/>
                <a:gd name="connsiteY30" fmla="*/ 897173 h 1910442"/>
                <a:gd name="connsiteX31" fmla="*/ 55599 w 1910442"/>
                <a:gd name="connsiteY31" fmla="*/ 647346 h 1910442"/>
                <a:gd name="connsiteX32" fmla="*/ 48251 w 1910442"/>
                <a:gd name="connsiteY32" fmla="*/ 669390 h 1910442"/>
                <a:gd name="connsiteX33" fmla="*/ 885417 w 1910442"/>
                <a:gd name="connsiteY33" fmla="*/ 945669 h 1910442"/>
                <a:gd name="connsiteX34" fmla="*/ 3674 w 1910442"/>
                <a:gd name="connsiteY34" fmla="*/ 945669 h 1910442"/>
                <a:gd name="connsiteX35" fmla="*/ 3674 w 1910442"/>
                <a:gd name="connsiteY35" fmla="*/ 957426 h 1910442"/>
                <a:gd name="connsiteX36" fmla="*/ 3674 w 1910442"/>
                <a:gd name="connsiteY36" fmla="*/ 969182 h 1910442"/>
                <a:gd name="connsiteX37" fmla="*/ 884927 w 1910442"/>
                <a:gd name="connsiteY37" fmla="*/ 969182 h 1910442"/>
                <a:gd name="connsiteX38" fmla="*/ 47761 w 1910442"/>
                <a:gd name="connsiteY38" fmla="*/ 1245462 h 1910442"/>
                <a:gd name="connsiteX39" fmla="*/ 55109 w 1910442"/>
                <a:gd name="connsiteY39" fmla="*/ 1267505 h 1910442"/>
                <a:gd name="connsiteX40" fmla="*/ 811448 w 1910442"/>
                <a:gd name="connsiteY40" fmla="*/ 1017678 h 1910442"/>
                <a:gd name="connsiteX41" fmla="*/ 100666 w 1910442"/>
                <a:gd name="connsiteY41" fmla="*/ 1375764 h 1910442"/>
                <a:gd name="connsiteX42" fmla="*/ 110953 w 1910442"/>
                <a:gd name="connsiteY42" fmla="*/ 1396338 h 1910442"/>
                <a:gd name="connsiteX43" fmla="*/ 898153 w 1910442"/>
                <a:gd name="connsiteY43" fmla="*/ 1000043 h 1910442"/>
                <a:gd name="connsiteX44" fmla="*/ 275055 w 1910442"/>
                <a:gd name="connsiteY44" fmla="*/ 1623142 h 1910442"/>
                <a:gd name="connsiteX45" fmla="*/ 291710 w 1910442"/>
                <a:gd name="connsiteY45" fmla="*/ 1639797 h 1910442"/>
                <a:gd name="connsiteX46" fmla="*/ 914808 w 1910442"/>
                <a:gd name="connsiteY46" fmla="*/ 1016698 h 1910442"/>
                <a:gd name="connsiteX47" fmla="*/ 518514 w 1910442"/>
                <a:gd name="connsiteY47" fmla="*/ 1803899 h 1910442"/>
                <a:gd name="connsiteX48" fmla="*/ 539088 w 1910442"/>
                <a:gd name="connsiteY48" fmla="*/ 1814186 h 1910442"/>
                <a:gd name="connsiteX49" fmla="*/ 897173 w 1910442"/>
                <a:gd name="connsiteY49" fmla="*/ 1102913 h 1910442"/>
                <a:gd name="connsiteX50" fmla="*/ 647346 w 1910442"/>
                <a:gd name="connsiteY50" fmla="*/ 1859253 h 1910442"/>
                <a:gd name="connsiteX51" fmla="*/ 669390 w 1910442"/>
                <a:gd name="connsiteY51" fmla="*/ 1866601 h 1910442"/>
                <a:gd name="connsiteX52" fmla="*/ 945669 w 1910442"/>
                <a:gd name="connsiteY52" fmla="*/ 1029435 h 1910442"/>
                <a:gd name="connsiteX53" fmla="*/ 945669 w 1910442"/>
                <a:gd name="connsiteY53" fmla="*/ 1910687 h 1910442"/>
                <a:gd name="connsiteX54" fmla="*/ 957426 w 1910442"/>
                <a:gd name="connsiteY54" fmla="*/ 1910687 h 1910442"/>
                <a:gd name="connsiteX55" fmla="*/ 969182 w 1910442"/>
                <a:gd name="connsiteY55" fmla="*/ 1910687 h 1910442"/>
                <a:gd name="connsiteX56" fmla="*/ 969182 w 1910442"/>
                <a:gd name="connsiteY56" fmla="*/ 1029435 h 1910442"/>
                <a:gd name="connsiteX57" fmla="*/ 1245462 w 1910442"/>
                <a:gd name="connsiteY57" fmla="*/ 1866601 h 1910442"/>
                <a:gd name="connsiteX58" fmla="*/ 1267505 w 1910442"/>
                <a:gd name="connsiteY58" fmla="*/ 1859253 h 1910442"/>
                <a:gd name="connsiteX59" fmla="*/ 1017678 w 1910442"/>
                <a:gd name="connsiteY59" fmla="*/ 1102913 h 1910442"/>
                <a:gd name="connsiteX60" fmla="*/ 1375764 w 1910442"/>
                <a:gd name="connsiteY60" fmla="*/ 1814186 h 1910442"/>
                <a:gd name="connsiteX61" fmla="*/ 1396338 w 1910442"/>
                <a:gd name="connsiteY61" fmla="*/ 1803899 h 1910442"/>
                <a:gd name="connsiteX62" fmla="*/ 1000043 w 1910442"/>
                <a:gd name="connsiteY62" fmla="*/ 1016698 h 1910442"/>
                <a:gd name="connsiteX63" fmla="*/ 1623142 w 1910442"/>
                <a:gd name="connsiteY63" fmla="*/ 1639797 h 1910442"/>
                <a:gd name="connsiteX64" fmla="*/ 1639797 w 1910442"/>
                <a:gd name="connsiteY64" fmla="*/ 1623142 h 1910442"/>
                <a:gd name="connsiteX65" fmla="*/ 1016698 w 1910442"/>
                <a:gd name="connsiteY65" fmla="*/ 1000043 h 1910442"/>
                <a:gd name="connsiteX66" fmla="*/ 1803899 w 1910442"/>
                <a:gd name="connsiteY66" fmla="*/ 1396338 h 1910442"/>
                <a:gd name="connsiteX67" fmla="*/ 1814186 w 1910442"/>
                <a:gd name="connsiteY67" fmla="*/ 1375764 h 1910442"/>
                <a:gd name="connsiteX68" fmla="*/ 1102913 w 1910442"/>
                <a:gd name="connsiteY68" fmla="*/ 1017678 h 1910442"/>
                <a:gd name="connsiteX69" fmla="*/ 1859253 w 1910442"/>
                <a:gd name="connsiteY69" fmla="*/ 1267505 h 1910442"/>
                <a:gd name="connsiteX70" fmla="*/ 1866601 w 1910442"/>
                <a:gd name="connsiteY70" fmla="*/ 1245462 h 1910442"/>
                <a:gd name="connsiteX71" fmla="*/ 1029435 w 1910442"/>
                <a:gd name="connsiteY71" fmla="*/ 969182 h 1910442"/>
                <a:gd name="connsiteX72" fmla="*/ 1910688 w 1910442"/>
                <a:gd name="connsiteY72" fmla="*/ 969182 h 1910442"/>
                <a:gd name="connsiteX73" fmla="*/ 1910688 w 1910442"/>
                <a:gd name="connsiteY73" fmla="*/ 957426 h 1910442"/>
                <a:gd name="connsiteX74" fmla="*/ 1910688 w 1910442"/>
                <a:gd name="connsiteY74" fmla="*/ 945669 h 1910442"/>
                <a:gd name="connsiteX75" fmla="*/ 1029925 w 1910442"/>
                <a:gd name="connsiteY75" fmla="*/ 945669 h 1910442"/>
                <a:gd name="connsiteX76" fmla="*/ 1867090 w 1910442"/>
                <a:gd name="connsiteY76" fmla="*/ 669390 h 1910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910442" h="1910442">
                  <a:moveTo>
                    <a:pt x="1867090" y="669390"/>
                  </a:moveTo>
                  <a:cubicBezTo>
                    <a:pt x="1864641" y="662042"/>
                    <a:pt x="1862192" y="654694"/>
                    <a:pt x="1859743" y="647346"/>
                  </a:cubicBezTo>
                  <a:lnTo>
                    <a:pt x="1103403" y="897173"/>
                  </a:lnTo>
                  <a:lnTo>
                    <a:pt x="1814676" y="539088"/>
                  </a:lnTo>
                  <a:cubicBezTo>
                    <a:pt x="1811247" y="532230"/>
                    <a:pt x="1807818" y="525372"/>
                    <a:pt x="1804389" y="518514"/>
                  </a:cubicBezTo>
                  <a:lnTo>
                    <a:pt x="1017188" y="914808"/>
                  </a:lnTo>
                  <a:lnTo>
                    <a:pt x="1640287" y="291710"/>
                  </a:lnTo>
                  <a:cubicBezTo>
                    <a:pt x="1634898" y="286321"/>
                    <a:pt x="1629510" y="280443"/>
                    <a:pt x="1623632" y="275055"/>
                  </a:cubicBezTo>
                  <a:lnTo>
                    <a:pt x="1000533" y="897663"/>
                  </a:lnTo>
                  <a:lnTo>
                    <a:pt x="1396828" y="110463"/>
                  </a:lnTo>
                  <a:cubicBezTo>
                    <a:pt x="1389970" y="107034"/>
                    <a:pt x="1383112" y="103605"/>
                    <a:pt x="1376254" y="100176"/>
                  </a:cubicBezTo>
                  <a:lnTo>
                    <a:pt x="1018168" y="811448"/>
                  </a:lnTo>
                  <a:lnTo>
                    <a:pt x="1267995" y="55109"/>
                  </a:lnTo>
                  <a:cubicBezTo>
                    <a:pt x="1260647" y="52660"/>
                    <a:pt x="1253299" y="50210"/>
                    <a:pt x="1245952" y="47761"/>
                  </a:cubicBezTo>
                  <a:lnTo>
                    <a:pt x="969672" y="884927"/>
                  </a:lnTo>
                  <a:lnTo>
                    <a:pt x="969672" y="3674"/>
                  </a:lnTo>
                  <a:cubicBezTo>
                    <a:pt x="965753" y="3674"/>
                    <a:pt x="961834" y="3674"/>
                    <a:pt x="957916" y="3674"/>
                  </a:cubicBezTo>
                  <a:cubicBezTo>
                    <a:pt x="953997" y="3674"/>
                    <a:pt x="950078" y="3674"/>
                    <a:pt x="946159" y="3674"/>
                  </a:cubicBezTo>
                  <a:lnTo>
                    <a:pt x="946159" y="884927"/>
                  </a:lnTo>
                  <a:lnTo>
                    <a:pt x="669880" y="47761"/>
                  </a:lnTo>
                  <a:cubicBezTo>
                    <a:pt x="662532" y="50210"/>
                    <a:pt x="655184" y="52660"/>
                    <a:pt x="647836" y="55109"/>
                  </a:cubicBezTo>
                  <a:lnTo>
                    <a:pt x="897663" y="811448"/>
                  </a:lnTo>
                  <a:lnTo>
                    <a:pt x="539088" y="100176"/>
                  </a:lnTo>
                  <a:cubicBezTo>
                    <a:pt x="532230" y="103605"/>
                    <a:pt x="525372" y="107034"/>
                    <a:pt x="518514" y="110463"/>
                  </a:cubicBezTo>
                  <a:lnTo>
                    <a:pt x="914808" y="897663"/>
                  </a:lnTo>
                  <a:lnTo>
                    <a:pt x="291710" y="275055"/>
                  </a:lnTo>
                  <a:cubicBezTo>
                    <a:pt x="286321" y="280443"/>
                    <a:pt x="280443" y="285832"/>
                    <a:pt x="275055" y="291710"/>
                  </a:cubicBezTo>
                  <a:lnTo>
                    <a:pt x="898153" y="914808"/>
                  </a:lnTo>
                  <a:lnTo>
                    <a:pt x="110953" y="518514"/>
                  </a:lnTo>
                  <a:cubicBezTo>
                    <a:pt x="107524" y="525372"/>
                    <a:pt x="104095" y="532230"/>
                    <a:pt x="100666" y="539088"/>
                  </a:cubicBezTo>
                  <a:lnTo>
                    <a:pt x="811938" y="897173"/>
                  </a:lnTo>
                  <a:lnTo>
                    <a:pt x="55599" y="647346"/>
                  </a:lnTo>
                  <a:cubicBezTo>
                    <a:pt x="53149" y="654694"/>
                    <a:pt x="50700" y="662042"/>
                    <a:pt x="48251" y="669390"/>
                  </a:cubicBezTo>
                  <a:lnTo>
                    <a:pt x="885417" y="945669"/>
                  </a:lnTo>
                  <a:lnTo>
                    <a:pt x="3674" y="945669"/>
                  </a:lnTo>
                  <a:cubicBezTo>
                    <a:pt x="3674" y="949588"/>
                    <a:pt x="3674" y="953507"/>
                    <a:pt x="3674" y="957426"/>
                  </a:cubicBezTo>
                  <a:cubicBezTo>
                    <a:pt x="3674" y="961345"/>
                    <a:pt x="3674" y="965263"/>
                    <a:pt x="3674" y="969182"/>
                  </a:cubicBezTo>
                  <a:lnTo>
                    <a:pt x="884927" y="969182"/>
                  </a:lnTo>
                  <a:lnTo>
                    <a:pt x="47761" y="1245462"/>
                  </a:lnTo>
                  <a:cubicBezTo>
                    <a:pt x="50210" y="1252810"/>
                    <a:pt x="52660" y="1260158"/>
                    <a:pt x="55109" y="1267505"/>
                  </a:cubicBezTo>
                  <a:lnTo>
                    <a:pt x="811448" y="1017678"/>
                  </a:lnTo>
                  <a:lnTo>
                    <a:pt x="100666" y="1375764"/>
                  </a:lnTo>
                  <a:cubicBezTo>
                    <a:pt x="104095" y="1382622"/>
                    <a:pt x="107524" y="1389480"/>
                    <a:pt x="110953" y="1396338"/>
                  </a:cubicBezTo>
                  <a:lnTo>
                    <a:pt x="898153" y="1000043"/>
                  </a:lnTo>
                  <a:lnTo>
                    <a:pt x="275055" y="1623142"/>
                  </a:lnTo>
                  <a:cubicBezTo>
                    <a:pt x="280443" y="1628530"/>
                    <a:pt x="285832" y="1634408"/>
                    <a:pt x="291710" y="1639797"/>
                  </a:cubicBezTo>
                  <a:lnTo>
                    <a:pt x="914808" y="1016698"/>
                  </a:lnTo>
                  <a:lnTo>
                    <a:pt x="518514" y="1803899"/>
                  </a:lnTo>
                  <a:cubicBezTo>
                    <a:pt x="525372" y="1807328"/>
                    <a:pt x="532230" y="1810757"/>
                    <a:pt x="539088" y="1814186"/>
                  </a:cubicBezTo>
                  <a:lnTo>
                    <a:pt x="897173" y="1102913"/>
                  </a:lnTo>
                  <a:lnTo>
                    <a:pt x="647346" y="1859253"/>
                  </a:lnTo>
                  <a:cubicBezTo>
                    <a:pt x="654694" y="1861702"/>
                    <a:pt x="662042" y="1864151"/>
                    <a:pt x="669390" y="1866601"/>
                  </a:cubicBezTo>
                  <a:lnTo>
                    <a:pt x="945669" y="1029435"/>
                  </a:lnTo>
                  <a:lnTo>
                    <a:pt x="945669" y="1910687"/>
                  </a:lnTo>
                  <a:cubicBezTo>
                    <a:pt x="949588" y="1910687"/>
                    <a:pt x="953507" y="1910687"/>
                    <a:pt x="957426" y="1910687"/>
                  </a:cubicBezTo>
                  <a:cubicBezTo>
                    <a:pt x="961345" y="1910687"/>
                    <a:pt x="965263" y="1910687"/>
                    <a:pt x="969182" y="1910687"/>
                  </a:cubicBezTo>
                  <a:lnTo>
                    <a:pt x="969182" y="1029435"/>
                  </a:lnTo>
                  <a:lnTo>
                    <a:pt x="1245462" y="1866601"/>
                  </a:lnTo>
                  <a:cubicBezTo>
                    <a:pt x="1252810" y="1864151"/>
                    <a:pt x="1260158" y="1861702"/>
                    <a:pt x="1267505" y="1859253"/>
                  </a:cubicBezTo>
                  <a:lnTo>
                    <a:pt x="1017678" y="1102913"/>
                  </a:lnTo>
                  <a:lnTo>
                    <a:pt x="1375764" y="1814186"/>
                  </a:lnTo>
                  <a:cubicBezTo>
                    <a:pt x="1382622" y="1810757"/>
                    <a:pt x="1389480" y="1807328"/>
                    <a:pt x="1396338" y="1803899"/>
                  </a:cubicBezTo>
                  <a:lnTo>
                    <a:pt x="1000043" y="1016698"/>
                  </a:lnTo>
                  <a:lnTo>
                    <a:pt x="1623142" y="1639797"/>
                  </a:lnTo>
                  <a:cubicBezTo>
                    <a:pt x="1628530" y="1634408"/>
                    <a:pt x="1634408" y="1629020"/>
                    <a:pt x="1639797" y="1623142"/>
                  </a:cubicBezTo>
                  <a:lnTo>
                    <a:pt x="1016698" y="1000043"/>
                  </a:lnTo>
                  <a:lnTo>
                    <a:pt x="1803899" y="1396338"/>
                  </a:lnTo>
                  <a:cubicBezTo>
                    <a:pt x="1807328" y="1389480"/>
                    <a:pt x="1810757" y="1382622"/>
                    <a:pt x="1814186" y="1375764"/>
                  </a:cubicBezTo>
                  <a:lnTo>
                    <a:pt x="1102913" y="1017678"/>
                  </a:lnTo>
                  <a:lnTo>
                    <a:pt x="1859253" y="1267505"/>
                  </a:lnTo>
                  <a:cubicBezTo>
                    <a:pt x="1861702" y="1260158"/>
                    <a:pt x="1864151" y="1252810"/>
                    <a:pt x="1866601" y="1245462"/>
                  </a:cubicBezTo>
                  <a:lnTo>
                    <a:pt x="1029435" y="969182"/>
                  </a:lnTo>
                  <a:lnTo>
                    <a:pt x="1910688" y="969182"/>
                  </a:lnTo>
                  <a:cubicBezTo>
                    <a:pt x="1910688" y="965263"/>
                    <a:pt x="1910688" y="961345"/>
                    <a:pt x="1910688" y="957426"/>
                  </a:cubicBezTo>
                  <a:cubicBezTo>
                    <a:pt x="1910688" y="953507"/>
                    <a:pt x="1910688" y="949588"/>
                    <a:pt x="1910688" y="945669"/>
                  </a:cubicBezTo>
                  <a:lnTo>
                    <a:pt x="1029925" y="945669"/>
                  </a:lnTo>
                  <a:lnTo>
                    <a:pt x="1867090" y="669390"/>
                  </a:lnTo>
                  <a:close/>
                </a:path>
              </a:pathLst>
            </a:custGeom>
            <a:solidFill>
              <a:srgbClr val="BCBEC0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C7FF488-BBDA-4057-AD57-EFC4297165DB}"/>
                </a:ext>
              </a:extLst>
            </p:cNvPr>
            <p:cNvSpPr/>
            <p:nvPr/>
          </p:nvSpPr>
          <p:spPr>
            <a:xfrm>
              <a:off x="1967537" y="3470256"/>
              <a:ext cx="2062298" cy="2062299"/>
            </a:xfrm>
            <a:custGeom>
              <a:avLst/>
              <a:gdLst>
                <a:gd name="connsiteX0" fmla="*/ 1758832 w 2062298"/>
                <a:gd name="connsiteY0" fmla="*/ 304936 h 2062298"/>
                <a:gd name="connsiteX1" fmla="*/ 1031884 w 2062298"/>
                <a:gd name="connsiteY1" fmla="*/ 3674 h 2062298"/>
                <a:gd name="connsiteX2" fmla="*/ 304936 w 2062298"/>
                <a:gd name="connsiteY2" fmla="*/ 304936 h 2062298"/>
                <a:gd name="connsiteX3" fmla="*/ 3674 w 2062298"/>
                <a:gd name="connsiteY3" fmla="*/ 1031884 h 2062298"/>
                <a:gd name="connsiteX4" fmla="*/ 304936 w 2062298"/>
                <a:gd name="connsiteY4" fmla="*/ 1759322 h 2062298"/>
                <a:gd name="connsiteX5" fmla="*/ 1031884 w 2062298"/>
                <a:gd name="connsiteY5" fmla="*/ 2060584 h 2062298"/>
                <a:gd name="connsiteX6" fmla="*/ 1758832 w 2062298"/>
                <a:gd name="connsiteY6" fmla="*/ 1759322 h 2062298"/>
                <a:gd name="connsiteX7" fmla="*/ 2060094 w 2062298"/>
                <a:gd name="connsiteY7" fmla="*/ 1032374 h 2062298"/>
                <a:gd name="connsiteX8" fmla="*/ 1758832 w 2062298"/>
                <a:gd name="connsiteY8" fmla="*/ 304936 h 2062298"/>
                <a:gd name="connsiteX9" fmla="*/ 1985636 w 2062298"/>
                <a:gd name="connsiteY9" fmla="*/ 1032374 h 2062298"/>
                <a:gd name="connsiteX10" fmla="*/ 1985636 w 2062298"/>
                <a:gd name="connsiteY10" fmla="*/ 1044131 h 2062298"/>
                <a:gd name="connsiteX11" fmla="*/ 1941549 w 2062298"/>
                <a:gd name="connsiteY11" fmla="*/ 1320410 h 2062298"/>
                <a:gd name="connsiteX12" fmla="*/ 1934201 w 2062298"/>
                <a:gd name="connsiteY12" fmla="*/ 1342454 h 2062298"/>
                <a:gd name="connsiteX13" fmla="*/ 1889134 w 2062298"/>
                <a:gd name="connsiteY13" fmla="*/ 1451202 h 2062298"/>
                <a:gd name="connsiteX14" fmla="*/ 1878847 w 2062298"/>
                <a:gd name="connsiteY14" fmla="*/ 1471776 h 2062298"/>
                <a:gd name="connsiteX15" fmla="*/ 1714745 w 2062298"/>
                <a:gd name="connsiteY15" fmla="*/ 1698090 h 2062298"/>
                <a:gd name="connsiteX16" fmla="*/ 1698090 w 2062298"/>
                <a:gd name="connsiteY16" fmla="*/ 1714745 h 2062298"/>
                <a:gd name="connsiteX17" fmla="*/ 1471776 w 2062298"/>
                <a:gd name="connsiteY17" fmla="*/ 1878847 h 2062298"/>
                <a:gd name="connsiteX18" fmla="*/ 1451202 w 2062298"/>
                <a:gd name="connsiteY18" fmla="*/ 1889134 h 2062298"/>
                <a:gd name="connsiteX19" fmla="*/ 1342453 w 2062298"/>
                <a:gd name="connsiteY19" fmla="*/ 1934201 h 2062298"/>
                <a:gd name="connsiteX20" fmla="*/ 1320410 w 2062298"/>
                <a:gd name="connsiteY20" fmla="*/ 1941549 h 2062298"/>
                <a:gd name="connsiteX21" fmla="*/ 1044130 w 2062298"/>
                <a:gd name="connsiteY21" fmla="*/ 1985636 h 2062298"/>
                <a:gd name="connsiteX22" fmla="*/ 1032374 w 2062298"/>
                <a:gd name="connsiteY22" fmla="*/ 1985636 h 2062298"/>
                <a:gd name="connsiteX23" fmla="*/ 1020617 w 2062298"/>
                <a:gd name="connsiteY23" fmla="*/ 1985636 h 2062298"/>
                <a:gd name="connsiteX24" fmla="*/ 744338 w 2062298"/>
                <a:gd name="connsiteY24" fmla="*/ 1941549 h 2062298"/>
                <a:gd name="connsiteX25" fmla="*/ 722294 w 2062298"/>
                <a:gd name="connsiteY25" fmla="*/ 1934201 h 2062298"/>
                <a:gd name="connsiteX26" fmla="*/ 613546 w 2062298"/>
                <a:gd name="connsiteY26" fmla="*/ 1889134 h 2062298"/>
                <a:gd name="connsiteX27" fmla="*/ 592972 w 2062298"/>
                <a:gd name="connsiteY27" fmla="*/ 1878847 h 2062298"/>
                <a:gd name="connsiteX28" fmla="*/ 366658 w 2062298"/>
                <a:gd name="connsiteY28" fmla="*/ 1714745 h 2062298"/>
                <a:gd name="connsiteX29" fmla="*/ 350003 w 2062298"/>
                <a:gd name="connsiteY29" fmla="*/ 1698090 h 2062298"/>
                <a:gd name="connsiteX30" fmla="*/ 185901 w 2062298"/>
                <a:gd name="connsiteY30" fmla="*/ 1471776 h 2062298"/>
                <a:gd name="connsiteX31" fmla="*/ 175614 w 2062298"/>
                <a:gd name="connsiteY31" fmla="*/ 1451202 h 2062298"/>
                <a:gd name="connsiteX32" fmla="*/ 130547 w 2062298"/>
                <a:gd name="connsiteY32" fmla="*/ 1342454 h 2062298"/>
                <a:gd name="connsiteX33" fmla="*/ 123199 w 2062298"/>
                <a:gd name="connsiteY33" fmla="*/ 1320410 h 2062298"/>
                <a:gd name="connsiteX34" fmla="*/ 79112 w 2062298"/>
                <a:gd name="connsiteY34" fmla="*/ 1044131 h 2062298"/>
                <a:gd name="connsiteX35" fmla="*/ 79112 w 2062298"/>
                <a:gd name="connsiteY35" fmla="*/ 1032374 h 2062298"/>
                <a:gd name="connsiteX36" fmla="*/ 79112 w 2062298"/>
                <a:gd name="connsiteY36" fmla="*/ 1020618 h 2062298"/>
                <a:gd name="connsiteX37" fmla="*/ 123199 w 2062298"/>
                <a:gd name="connsiteY37" fmla="*/ 744338 h 2062298"/>
                <a:gd name="connsiteX38" fmla="*/ 130547 w 2062298"/>
                <a:gd name="connsiteY38" fmla="*/ 722294 h 2062298"/>
                <a:gd name="connsiteX39" fmla="*/ 175614 w 2062298"/>
                <a:gd name="connsiteY39" fmla="*/ 613546 h 2062298"/>
                <a:gd name="connsiteX40" fmla="*/ 185901 w 2062298"/>
                <a:gd name="connsiteY40" fmla="*/ 592972 h 2062298"/>
                <a:gd name="connsiteX41" fmla="*/ 350003 w 2062298"/>
                <a:gd name="connsiteY41" fmla="*/ 366658 h 2062298"/>
                <a:gd name="connsiteX42" fmla="*/ 366658 w 2062298"/>
                <a:gd name="connsiteY42" fmla="*/ 350003 h 2062298"/>
                <a:gd name="connsiteX43" fmla="*/ 592972 w 2062298"/>
                <a:gd name="connsiteY43" fmla="*/ 185901 h 2062298"/>
                <a:gd name="connsiteX44" fmla="*/ 613546 w 2062298"/>
                <a:gd name="connsiteY44" fmla="*/ 175614 h 2062298"/>
                <a:gd name="connsiteX45" fmla="*/ 722294 w 2062298"/>
                <a:gd name="connsiteY45" fmla="*/ 130547 h 2062298"/>
                <a:gd name="connsiteX46" fmla="*/ 744338 w 2062298"/>
                <a:gd name="connsiteY46" fmla="*/ 123199 h 2062298"/>
                <a:gd name="connsiteX47" fmla="*/ 1020617 w 2062298"/>
                <a:gd name="connsiteY47" fmla="*/ 79112 h 2062298"/>
                <a:gd name="connsiteX48" fmla="*/ 1032374 w 2062298"/>
                <a:gd name="connsiteY48" fmla="*/ 79112 h 2062298"/>
                <a:gd name="connsiteX49" fmla="*/ 1044130 w 2062298"/>
                <a:gd name="connsiteY49" fmla="*/ 79112 h 2062298"/>
                <a:gd name="connsiteX50" fmla="*/ 1320410 w 2062298"/>
                <a:gd name="connsiteY50" fmla="*/ 123199 h 2062298"/>
                <a:gd name="connsiteX51" fmla="*/ 1342453 w 2062298"/>
                <a:gd name="connsiteY51" fmla="*/ 130547 h 2062298"/>
                <a:gd name="connsiteX52" fmla="*/ 1451202 w 2062298"/>
                <a:gd name="connsiteY52" fmla="*/ 175614 h 2062298"/>
                <a:gd name="connsiteX53" fmla="*/ 1471776 w 2062298"/>
                <a:gd name="connsiteY53" fmla="*/ 185901 h 2062298"/>
                <a:gd name="connsiteX54" fmla="*/ 1698090 w 2062298"/>
                <a:gd name="connsiteY54" fmla="*/ 350003 h 2062298"/>
                <a:gd name="connsiteX55" fmla="*/ 1714745 w 2062298"/>
                <a:gd name="connsiteY55" fmla="*/ 366658 h 2062298"/>
                <a:gd name="connsiteX56" fmla="*/ 1878847 w 2062298"/>
                <a:gd name="connsiteY56" fmla="*/ 592972 h 2062298"/>
                <a:gd name="connsiteX57" fmla="*/ 1889134 w 2062298"/>
                <a:gd name="connsiteY57" fmla="*/ 613546 h 2062298"/>
                <a:gd name="connsiteX58" fmla="*/ 1934201 w 2062298"/>
                <a:gd name="connsiteY58" fmla="*/ 722294 h 2062298"/>
                <a:gd name="connsiteX59" fmla="*/ 1941549 w 2062298"/>
                <a:gd name="connsiteY59" fmla="*/ 744338 h 2062298"/>
                <a:gd name="connsiteX60" fmla="*/ 1985636 w 2062298"/>
                <a:gd name="connsiteY60" fmla="*/ 1020618 h 2062298"/>
                <a:gd name="connsiteX61" fmla="*/ 1985636 w 2062298"/>
                <a:gd name="connsiteY61" fmla="*/ 1032374 h 2062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062298" h="2062298">
                  <a:moveTo>
                    <a:pt x="1758832" y="304936"/>
                  </a:moveTo>
                  <a:cubicBezTo>
                    <a:pt x="1564849" y="110953"/>
                    <a:pt x="1306204" y="3674"/>
                    <a:pt x="1031884" y="3674"/>
                  </a:cubicBezTo>
                  <a:cubicBezTo>
                    <a:pt x="757564" y="3674"/>
                    <a:pt x="498920" y="110953"/>
                    <a:pt x="304936" y="304936"/>
                  </a:cubicBezTo>
                  <a:cubicBezTo>
                    <a:pt x="110953" y="498920"/>
                    <a:pt x="3674" y="757564"/>
                    <a:pt x="3674" y="1031884"/>
                  </a:cubicBezTo>
                  <a:cubicBezTo>
                    <a:pt x="3674" y="1306204"/>
                    <a:pt x="110463" y="1564849"/>
                    <a:pt x="304936" y="1759322"/>
                  </a:cubicBezTo>
                  <a:cubicBezTo>
                    <a:pt x="498920" y="1953305"/>
                    <a:pt x="757564" y="2060584"/>
                    <a:pt x="1031884" y="2060584"/>
                  </a:cubicBezTo>
                  <a:cubicBezTo>
                    <a:pt x="1306204" y="2060584"/>
                    <a:pt x="1564849" y="1953795"/>
                    <a:pt x="1758832" y="1759322"/>
                  </a:cubicBezTo>
                  <a:cubicBezTo>
                    <a:pt x="1952816" y="1565339"/>
                    <a:pt x="2060094" y="1306694"/>
                    <a:pt x="2060094" y="1032374"/>
                  </a:cubicBezTo>
                  <a:cubicBezTo>
                    <a:pt x="2060094" y="758054"/>
                    <a:pt x="1953305" y="499409"/>
                    <a:pt x="1758832" y="304936"/>
                  </a:cubicBezTo>
                  <a:close/>
                  <a:moveTo>
                    <a:pt x="1985636" y="1032374"/>
                  </a:moveTo>
                  <a:cubicBezTo>
                    <a:pt x="1985636" y="1036293"/>
                    <a:pt x="1985636" y="1040212"/>
                    <a:pt x="1985636" y="1044131"/>
                  </a:cubicBezTo>
                  <a:cubicBezTo>
                    <a:pt x="1984656" y="1140143"/>
                    <a:pt x="1968981" y="1233215"/>
                    <a:pt x="1941549" y="1320410"/>
                  </a:cubicBezTo>
                  <a:cubicBezTo>
                    <a:pt x="1939099" y="1327758"/>
                    <a:pt x="1936650" y="1335106"/>
                    <a:pt x="1934201" y="1342454"/>
                  </a:cubicBezTo>
                  <a:cubicBezTo>
                    <a:pt x="1921465" y="1379683"/>
                    <a:pt x="1906279" y="1415932"/>
                    <a:pt x="1889134" y="1451202"/>
                  </a:cubicBezTo>
                  <a:cubicBezTo>
                    <a:pt x="1885705" y="1458060"/>
                    <a:pt x="1882276" y="1464918"/>
                    <a:pt x="1878847" y="1471776"/>
                  </a:cubicBezTo>
                  <a:cubicBezTo>
                    <a:pt x="1835250" y="1555052"/>
                    <a:pt x="1779896" y="1631470"/>
                    <a:pt x="1714745" y="1698090"/>
                  </a:cubicBezTo>
                  <a:cubicBezTo>
                    <a:pt x="1709357" y="1703478"/>
                    <a:pt x="1703968" y="1709357"/>
                    <a:pt x="1698090" y="1714745"/>
                  </a:cubicBezTo>
                  <a:cubicBezTo>
                    <a:pt x="1631469" y="1779896"/>
                    <a:pt x="1555052" y="1835250"/>
                    <a:pt x="1471776" y="1878847"/>
                  </a:cubicBezTo>
                  <a:cubicBezTo>
                    <a:pt x="1464918" y="1882276"/>
                    <a:pt x="1458060" y="1885705"/>
                    <a:pt x="1451202" y="1889134"/>
                  </a:cubicBezTo>
                  <a:cubicBezTo>
                    <a:pt x="1415932" y="1906279"/>
                    <a:pt x="1380172" y="1921465"/>
                    <a:pt x="1342453" y="1934201"/>
                  </a:cubicBezTo>
                  <a:cubicBezTo>
                    <a:pt x="1335106" y="1936650"/>
                    <a:pt x="1327758" y="1939100"/>
                    <a:pt x="1320410" y="1941549"/>
                  </a:cubicBezTo>
                  <a:cubicBezTo>
                    <a:pt x="1233215" y="1969471"/>
                    <a:pt x="1140143" y="1984656"/>
                    <a:pt x="1044130" y="1985636"/>
                  </a:cubicBezTo>
                  <a:cubicBezTo>
                    <a:pt x="1040212" y="1985636"/>
                    <a:pt x="1036293" y="1985636"/>
                    <a:pt x="1032374" y="1985636"/>
                  </a:cubicBezTo>
                  <a:cubicBezTo>
                    <a:pt x="1028455" y="1985636"/>
                    <a:pt x="1024536" y="1985636"/>
                    <a:pt x="1020617" y="1985636"/>
                  </a:cubicBezTo>
                  <a:cubicBezTo>
                    <a:pt x="924605" y="1984656"/>
                    <a:pt x="831532" y="1968981"/>
                    <a:pt x="744338" y="1941549"/>
                  </a:cubicBezTo>
                  <a:cubicBezTo>
                    <a:pt x="736990" y="1939100"/>
                    <a:pt x="729642" y="1936650"/>
                    <a:pt x="722294" y="1934201"/>
                  </a:cubicBezTo>
                  <a:cubicBezTo>
                    <a:pt x="685065" y="1921465"/>
                    <a:pt x="648816" y="1906279"/>
                    <a:pt x="613546" y="1889134"/>
                  </a:cubicBezTo>
                  <a:cubicBezTo>
                    <a:pt x="606688" y="1885705"/>
                    <a:pt x="599830" y="1882276"/>
                    <a:pt x="592972" y="1878847"/>
                  </a:cubicBezTo>
                  <a:cubicBezTo>
                    <a:pt x="509696" y="1835250"/>
                    <a:pt x="433279" y="1779896"/>
                    <a:pt x="366658" y="1714745"/>
                  </a:cubicBezTo>
                  <a:cubicBezTo>
                    <a:pt x="361270" y="1709357"/>
                    <a:pt x="355391" y="1703968"/>
                    <a:pt x="350003" y="1698090"/>
                  </a:cubicBezTo>
                  <a:cubicBezTo>
                    <a:pt x="284852" y="1631470"/>
                    <a:pt x="229498" y="1555052"/>
                    <a:pt x="185901" y="1471776"/>
                  </a:cubicBezTo>
                  <a:cubicBezTo>
                    <a:pt x="182472" y="1464918"/>
                    <a:pt x="179043" y="1458060"/>
                    <a:pt x="175614" y="1451202"/>
                  </a:cubicBezTo>
                  <a:cubicBezTo>
                    <a:pt x="158469" y="1415932"/>
                    <a:pt x="143283" y="1380173"/>
                    <a:pt x="130547" y="1342454"/>
                  </a:cubicBezTo>
                  <a:cubicBezTo>
                    <a:pt x="128098" y="1335106"/>
                    <a:pt x="125648" y="1327758"/>
                    <a:pt x="123199" y="1320410"/>
                  </a:cubicBezTo>
                  <a:cubicBezTo>
                    <a:pt x="95277" y="1233215"/>
                    <a:pt x="80092" y="1140143"/>
                    <a:pt x="79112" y="1044131"/>
                  </a:cubicBezTo>
                  <a:cubicBezTo>
                    <a:pt x="79112" y="1040212"/>
                    <a:pt x="79112" y="1036293"/>
                    <a:pt x="79112" y="1032374"/>
                  </a:cubicBezTo>
                  <a:cubicBezTo>
                    <a:pt x="79112" y="1028455"/>
                    <a:pt x="79112" y="1024536"/>
                    <a:pt x="79112" y="1020618"/>
                  </a:cubicBezTo>
                  <a:cubicBezTo>
                    <a:pt x="80092" y="924605"/>
                    <a:pt x="95767" y="831533"/>
                    <a:pt x="123199" y="744338"/>
                  </a:cubicBezTo>
                  <a:cubicBezTo>
                    <a:pt x="125648" y="736990"/>
                    <a:pt x="128098" y="729642"/>
                    <a:pt x="130547" y="722294"/>
                  </a:cubicBezTo>
                  <a:cubicBezTo>
                    <a:pt x="143283" y="685065"/>
                    <a:pt x="158469" y="648816"/>
                    <a:pt x="175614" y="613546"/>
                  </a:cubicBezTo>
                  <a:cubicBezTo>
                    <a:pt x="179043" y="606688"/>
                    <a:pt x="182472" y="599830"/>
                    <a:pt x="185901" y="592972"/>
                  </a:cubicBezTo>
                  <a:cubicBezTo>
                    <a:pt x="229498" y="509697"/>
                    <a:pt x="284852" y="433279"/>
                    <a:pt x="350003" y="366658"/>
                  </a:cubicBezTo>
                  <a:cubicBezTo>
                    <a:pt x="355391" y="361270"/>
                    <a:pt x="360780" y="355392"/>
                    <a:pt x="366658" y="350003"/>
                  </a:cubicBezTo>
                  <a:cubicBezTo>
                    <a:pt x="433279" y="284852"/>
                    <a:pt x="509696" y="229498"/>
                    <a:pt x="592972" y="185901"/>
                  </a:cubicBezTo>
                  <a:cubicBezTo>
                    <a:pt x="599830" y="182472"/>
                    <a:pt x="606688" y="179043"/>
                    <a:pt x="613546" y="175614"/>
                  </a:cubicBezTo>
                  <a:cubicBezTo>
                    <a:pt x="648816" y="158469"/>
                    <a:pt x="684575" y="143283"/>
                    <a:pt x="722294" y="130547"/>
                  </a:cubicBezTo>
                  <a:cubicBezTo>
                    <a:pt x="729642" y="128098"/>
                    <a:pt x="736990" y="125648"/>
                    <a:pt x="744338" y="123199"/>
                  </a:cubicBezTo>
                  <a:cubicBezTo>
                    <a:pt x="831532" y="95277"/>
                    <a:pt x="924605" y="80092"/>
                    <a:pt x="1020617" y="79112"/>
                  </a:cubicBezTo>
                  <a:cubicBezTo>
                    <a:pt x="1024536" y="79112"/>
                    <a:pt x="1028455" y="79112"/>
                    <a:pt x="1032374" y="79112"/>
                  </a:cubicBezTo>
                  <a:cubicBezTo>
                    <a:pt x="1036293" y="79112"/>
                    <a:pt x="1040212" y="79112"/>
                    <a:pt x="1044130" y="79112"/>
                  </a:cubicBezTo>
                  <a:cubicBezTo>
                    <a:pt x="1140143" y="80092"/>
                    <a:pt x="1233215" y="95767"/>
                    <a:pt x="1320410" y="123199"/>
                  </a:cubicBezTo>
                  <a:cubicBezTo>
                    <a:pt x="1327758" y="125648"/>
                    <a:pt x="1335106" y="128098"/>
                    <a:pt x="1342453" y="130547"/>
                  </a:cubicBezTo>
                  <a:cubicBezTo>
                    <a:pt x="1379683" y="143283"/>
                    <a:pt x="1415932" y="158469"/>
                    <a:pt x="1451202" y="175614"/>
                  </a:cubicBezTo>
                  <a:cubicBezTo>
                    <a:pt x="1458060" y="179043"/>
                    <a:pt x="1464918" y="182472"/>
                    <a:pt x="1471776" y="185901"/>
                  </a:cubicBezTo>
                  <a:cubicBezTo>
                    <a:pt x="1555052" y="229498"/>
                    <a:pt x="1631469" y="284852"/>
                    <a:pt x="1698090" y="350003"/>
                  </a:cubicBezTo>
                  <a:cubicBezTo>
                    <a:pt x="1703478" y="355392"/>
                    <a:pt x="1709357" y="360780"/>
                    <a:pt x="1714745" y="366658"/>
                  </a:cubicBezTo>
                  <a:cubicBezTo>
                    <a:pt x="1779896" y="433279"/>
                    <a:pt x="1835250" y="509697"/>
                    <a:pt x="1878847" y="592972"/>
                  </a:cubicBezTo>
                  <a:cubicBezTo>
                    <a:pt x="1882276" y="599830"/>
                    <a:pt x="1885705" y="606688"/>
                    <a:pt x="1889134" y="613546"/>
                  </a:cubicBezTo>
                  <a:cubicBezTo>
                    <a:pt x="1906279" y="648816"/>
                    <a:pt x="1921465" y="684575"/>
                    <a:pt x="1934201" y="722294"/>
                  </a:cubicBezTo>
                  <a:cubicBezTo>
                    <a:pt x="1936650" y="729642"/>
                    <a:pt x="1939099" y="736990"/>
                    <a:pt x="1941549" y="744338"/>
                  </a:cubicBezTo>
                  <a:cubicBezTo>
                    <a:pt x="1969471" y="831533"/>
                    <a:pt x="1984656" y="924605"/>
                    <a:pt x="1985636" y="1020618"/>
                  </a:cubicBezTo>
                  <a:cubicBezTo>
                    <a:pt x="1985636" y="1024536"/>
                    <a:pt x="1985636" y="1028455"/>
                    <a:pt x="1985636" y="1032374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46EDA70-520E-44D5-B8BC-93D3FAF63A4A}"/>
                </a:ext>
              </a:extLst>
            </p:cNvPr>
            <p:cNvSpPr/>
            <p:nvPr/>
          </p:nvSpPr>
          <p:spPr>
            <a:xfrm>
              <a:off x="1851441" y="3354160"/>
              <a:ext cx="2292531" cy="2292531"/>
            </a:xfrm>
            <a:custGeom>
              <a:avLst/>
              <a:gdLst>
                <a:gd name="connsiteX0" fmla="*/ 1957224 w 2292531"/>
                <a:gd name="connsiteY0" fmla="*/ 338736 h 2292531"/>
                <a:gd name="connsiteX1" fmla="*/ 1147980 w 2292531"/>
                <a:gd name="connsiteY1" fmla="*/ 3674 h 2292531"/>
                <a:gd name="connsiteX2" fmla="*/ 338736 w 2292531"/>
                <a:gd name="connsiteY2" fmla="*/ 338736 h 2292531"/>
                <a:gd name="connsiteX3" fmla="*/ 3674 w 2292531"/>
                <a:gd name="connsiteY3" fmla="*/ 1147980 h 2292531"/>
                <a:gd name="connsiteX4" fmla="*/ 338736 w 2292531"/>
                <a:gd name="connsiteY4" fmla="*/ 1957224 h 2292531"/>
                <a:gd name="connsiteX5" fmla="*/ 1147980 w 2292531"/>
                <a:gd name="connsiteY5" fmla="*/ 2292286 h 2292531"/>
                <a:gd name="connsiteX6" fmla="*/ 1957224 w 2292531"/>
                <a:gd name="connsiteY6" fmla="*/ 1957224 h 2292531"/>
                <a:gd name="connsiteX7" fmla="*/ 2292286 w 2292531"/>
                <a:gd name="connsiteY7" fmla="*/ 1147980 h 2292531"/>
                <a:gd name="connsiteX8" fmla="*/ 1957224 w 2292531"/>
                <a:gd name="connsiteY8" fmla="*/ 338736 h 2292531"/>
                <a:gd name="connsiteX9" fmla="*/ 1147980 w 2292531"/>
                <a:gd name="connsiteY9" fmla="*/ 2176680 h 2292531"/>
                <a:gd name="connsiteX10" fmla="*/ 421032 w 2292531"/>
                <a:gd name="connsiteY10" fmla="*/ 1875418 h 2292531"/>
                <a:gd name="connsiteX11" fmla="*/ 119770 w 2292531"/>
                <a:gd name="connsiteY11" fmla="*/ 1148470 h 2292531"/>
                <a:gd name="connsiteX12" fmla="*/ 421032 w 2292531"/>
                <a:gd name="connsiteY12" fmla="*/ 421522 h 2292531"/>
                <a:gd name="connsiteX13" fmla="*/ 1147980 w 2292531"/>
                <a:gd name="connsiteY13" fmla="*/ 120260 h 2292531"/>
                <a:gd name="connsiteX14" fmla="*/ 1874928 w 2292531"/>
                <a:gd name="connsiteY14" fmla="*/ 421522 h 2292531"/>
                <a:gd name="connsiteX15" fmla="*/ 2176190 w 2292531"/>
                <a:gd name="connsiteY15" fmla="*/ 1148470 h 2292531"/>
                <a:gd name="connsiteX16" fmla="*/ 1874928 w 2292531"/>
                <a:gd name="connsiteY16" fmla="*/ 1875418 h 2292531"/>
                <a:gd name="connsiteX17" fmla="*/ 1147980 w 2292531"/>
                <a:gd name="connsiteY17" fmla="*/ 2176680 h 229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92531" h="2292531">
                  <a:moveTo>
                    <a:pt x="1957224" y="338736"/>
                  </a:moveTo>
                  <a:cubicBezTo>
                    <a:pt x="1741197" y="122709"/>
                    <a:pt x="1453651" y="3674"/>
                    <a:pt x="1147980" y="3674"/>
                  </a:cubicBezTo>
                  <a:cubicBezTo>
                    <a:pt x="842309" y="3674"/>
                    <a:pt x="554763" y="122709"/>
                    <a:pt x="338736" y="338736"/>
                  </a:cubicBezTo>
                  <a:cubicBezTo>
                    <a:pt x="122709" y="554763"/>
                    <a:pt x="3674" y="842309"/>
                    <a:pt x="3674" y="1147980"/>
                  </a:cubicBezTo>
                  <a:cubicBezTo>
                    <a:pt x="3674" y="1453651"/>
                    <a:pt x="122709" y="1741197"/>
                    <a:pt x="338736" y="1957224"/>
                  </a:cubicBezTo>
                  <a:cubicBezTo>
                    <a:pt x="554763" y="2173251"/>
                    <a:pt x="842309" y="2292286"/>
                    <a:pt x="1147980" y="2292286"/>
                  </a:cubicBezTo>
                  <a:cubicBezTo>
                    <a:pt x="1453651" y="2292286"/>
                    <a:pt x="1741197" y="2173251"/>
                    <a:pt x="1957224" y="1957224"/>
                  </a:cubicBezTo>
                  <a:cubicBezTo>
                    <a:pt x="2173251" y="1741197"/>
                    <a:pt x="2292286" y="1453651"/>
                    <a:pt x="2292286" y="1147980"/>
                  </a:cubicBezTo>
                  <a:cubicBezTo>
                    <a:pt x="2292286" y="842309"/>
                    <a:pt x="2173741" y="555253"/>
                    <a:pt x="1957224" y="338736"/>
                  </a:cubicBezTo>
                  <a:close/>
                  <a:moveTo>
                    <a:pt x="1147980" y="2176680"/>
                  </a:moveTo>
                  <a:cubicBezTo>
                    <a:pt x="873170" y="2176680"/>
                    <a:pt x="615016" y="2069891"/>
                    <a:pt x="421032" y="1875418"/>
                  </a:cubicBezTo>
                  <a:cubicBezTo>
                    <a:pt x="227049" y="1681435"/>
                    <a:pt x="119770" y="1422790"/>
                    <a:pt x="119770" y="1148470"/>
                  </a:cubicBezTo>
                  <a:cubicBezTo>
                    <a:pt x="119770" y="874150"/>
                    <a:pt x="226559" y="615505"/>
                    <a:pt x="421032" y="421522"/>
                  </a:cubicBezTo>
                  <a:cubicBezTo>
                    <a:pt x="615016" y="227538"/>
                    <a:pt x="873660" y="120260"/>
                    <a:pt x="1147980" y="120260"/>
                  </a:cubicBezTo>
                  <a:cubicBezTo>
                    <a:pt x="1422300" y="120260"/>
                    <a:pt x="1680945" y="227049"/>
                    <a:pt x="1874928" y="421522"/>
                  </a:cubicBezTo>
                  <a:cubicBezTo>
                    <a:pt x="2068912" y="615505"/>
                    <a:pt x="2176190" y="874150"/>
                    <a:pt x="2176190" y="1148470"/>
                  </a:cubicBezTo>
                  <a:cubicBezTo>
                    <a:pt x="2176190" y="1422790"/>
                    <a:pt x="2069401" y="1680945"/>
                    <a:pt x="1874928" y="1875418"/>
                  </a:cubicBezTo>
                  <a:cubicBezTo>
                    <a:pt x="1680945" y="2069401"/>
                    <a:pt x="1422790" y="2176680"/>
                    <a:pt x="1147980" y="217668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89F0D13-4649-4E4B-A787-2E201B80A2F4}"/>
                </a:ext>
              </a:extLst>
            </p:cNvPr>
            <p:cNvSpPr/>
            <p:nvPr/>
          </p:nvSpPr>
          <p:spPr>
            <a:xfrm>
              <a:off x="2996237" y="3299786"/>
              <a:ext cx="1205049" cy="1205049"/>
            </a:xfrm>
            <a:custGeom>
              <a:avLst/>
              <a:gdLst>
                <a:gd name="connsiteX0" fmla="*/ 851127 w 1205048"/>
                <a:gd name="connsiteY0" fmla="*/ 354902 h 1205048"/>
                <a:gd name="connsiteX1" fmla="*/ 3674 w 1205048"/>
                <a:gd name="connsiteY1" fmla="*/ 3674 h 1205048"/>
                <a:gd name="connsiteX2" fmla="*/ 3674 w 1205048"/>
                <a:gd name="connsiteY2" fmla="*/ 3674 h 1205048"/>
                <a:gd name="connsiteX3" fmla="*/ 113402 w 1205048"/>
                <a:gd name="connsiteY3" fmla="*/ 125648 h 1205048"/>
                <a:gd name="connsiteX4" fmla="*/ 769321 w 1205048"/>
                <a:gd name="connsiteY4" fmla="*/ 437198 h 1205048"/>
                <a:gd name="connsiteX5" fmla="*/ 1080870 w 1205048"/>
                <a:gd name="connsiteY5" fmla="*/ 1093116 h 1205048"/>
                <a:gd name="connsiteX6" fmla="*/ 1202844 w 1205048"/>
                <a:gd name="connsiteY6" fmla="*/ 1202844 h 1205048"/>
                <a:gd name="connsiteX7" fmla="*/ 1202844 w 1205048"/>
                <a:gd name="connsiteY7" fmla="*/ 1202844 h 1205048"/>
                <a:gd name="connsiteX8" fmla="*/ 851127 w 1205048"/>
                <a:gd name="connsiteY8" fmla="*/ 354902 h 1205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5048" h="1205048">
                  <a:moveTo>
                    <a:pt x="851127" y="354902"/>
                  </a:moveTo>
                  <a:cubicBezTo>
                    <a:pt x="624813" y="128588"/>
                    <a:pt x="323551" y="3674"/>
                    <a:pt x="3674" y="3674"/>
                  </a:cubicBezTo>
                  <a:lnTo>
                    <a:pt x="3674" y="3674"/>
                  </a:lnTo>
                  <a:cubicBezTo>
                    <a:pt x="3674" y="66376"/>
                    <a:pt x="50700" y="119280"/>
                    <a:pt x="113402" y="125648"/>
                  </a:cubicBezTo>
                  <a:cubicBezTo>
                    <a:pt x="361270" y="150631"/>
                    <a:pt x="591013" y="258890"/>
                    <a:pt x="769321" y="437198"/>
                  </a:cubicBezTo>
                  <a:cubicBezTo>
                    <a:pt x="947629" y="615506"/>
                    <a:pt x="1056377" y="845248"/>
                    <a:pt x="1080870" y="1093116"/>
                  </a:cubicBezTo>
                  <a:cubicBezTo>
                    <a:pt x="1087238" y="1155328"/>
                    <a:pt x="1140143" y="1202844"/>
                    <a:pt x="1202844" y="1202844"/>
                  </a:cubicBezTo>
                  <a:lnTo>
                    <a:pt x="1202844" y="1202844"/>
                  </a:lnTo>
                  <a:cubicBezTo>
                    <a:pt x="1201864" y="882478"/>
                    <a:pt x="1077441" y="581216"/>
                    <a:pt x="851127" y="354902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FEDCF6C-3704-4E74-B4DC-0F5843ACF9BB}"/>
                </a:ext>
              </a:extLst>
            </p:cNvPr>
            <p:cNvSpPr/>
            <p:nvPr/>
          </p:nvSpPr>
          <p:spPr>
            <a:xfrm>
              <a:off x="6098012" y="3832750"/>
              <a:ext cx="793569" cy="627017"/>
            </a:xfrm>
            <a:custGeom>
              <a:avLst/>
              <a:gdLst>
                <a:gd name="connsiteX0" fmla="*/ 167776 w 793568"/>
                <a:gd name="connsiteY0" fmla="*/ 3674 h 627017"/>
                <a:gd name="connsiteX1" fmla="*/ 3674 w 793568"/>
                <a:gd name="connsiteY1" fmla="*/ 229988 h 627017"/>
                <a:gd name="connsiteX2" fmla="*/ 790875 w 793568"/>
                <a:gd name="connsiteY2" fmla="*/ 626283 h 627017"/>
                <a:gd name="connsiteX3" fmla="*/ 167776 w 793568"/>
                <a:gd name="connsiteY3" fmla="*/ 3674 h 6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3568" h="627017">
                  <a:moveTo>
                    <a:pt x="167776" y="3674"/>
                  </a:moveTo>
                  <a:cubicBezTo>
                    <a:pt x="102625" y="70295"/>
                    <a:pt x="47271" y="146712"/>
                    <a:pt x="3674" y="229988"/>
                  </a:cubicBezTo>
                  <a:lnTo>
                    <a:pt x="790875" y="626283"/>
                  </a:lnTo>
                  <a:lnTo>
                    <a:pt x="167776" y="3674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4" name="Freeform: Shape 1023">
              <a:extLst>
                <a:ext uri="{FF2B5EF4-FFF2-40B4-BE49-F238E27FC236}">
                  <a16:creationId xmlns:a16="http://schemas.microsoft.com/office/drawing/2014/main" id="{C11C5C41-979D-4E7E-A020-A109323F2C0D}"/>
                </a:ext>
              </a:extLst>
            </p:cNvPr>
            <p:cNvSpPr/>
            <p:nvPr/>
          </p:nvSpPr>
          <p:spPr>
            <a:xfrm>
              <a:off x="6278770" y="3652483"/>
              <a:ext cx="627017" cy="793569"/>
            </a:xfrm>
            <a:custGeom>
              <a:avLst/>
              <a:gdLst>
                <a:gd name="connsiteX0" fmla="*/ 229988 w 627017"/>
                <a:gd name="connsiteY0" fmla="*/ 3674 h 793568"/>
                <a:gd name="connsiteX1" fmla="*/ 3674 w 627017"/>
                <a:gd name="connsiteY1" fmla="*/ 167776 h 793568"/>
                <a:gd name="connsiteX2" fmla="*/ 626773 w 627017"/>
                <a:gd name="connsiteY2" fmla="*/ 790874 h 793568"/>
                <a:gd name="connsiteX3" fmla="*/ 229988 w 627017"/>
                <a:gd name="connsiteY3" fmla="*/ 3674 h 79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7017" h="793568">
                  <a:moveTo>
                    <a:pt x="229988" y="3674"/>
                  </a:moveTo>
                  <a:cubicBezTo>
                    <a:pt x="146713" y="47271"/>
                    <a:pt x="70294" y="102625"/>
                    <a:pt x="3674" y="167776"/>
                  </a:cubicBezTo>
                  <a:lnTo>
                    <a:pt x="626773" y="790874"/>
                  </a:lnTo>
                  <a:lnTo>
                    <a:pt x="229988" y="3674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5" name="Freeform: Shape 1024">
              <a:extLst>
                <a:ext uri="{FF2B5EF4-FFF2-40B4-BE49-F238E27FC236}">
                  <a16:creationId xmlns:a16="http://schemas.microsoft.com/office/drawing/2014/main" id="{C8936221-BCF8-4BD7-8614-8B62E5AFE52A}"/>
                </a:ext>
              </a:extLst>
            </p:cNvPr>
            <p:cNvSpPr/>
            <p:nvPr/>
          </p:nvSpPr>
          <p:spPr>
            <a:xfrm>
              <a:off x="6525658" y="3596639"/>
              <a:ext cx="362494" cy="759279"/>
            </a:xfrm>
            <a:custGeom>
              <a:avLst/>
              <a:gdLst>
                <a:gd name="connsiteX0" fmla="*/ 112422 w 362494"/>
                <a:gd name="connsiteY0" fmla="*/ 3674 h 759278"/>
                <a:gd name="connsiteX1" fmla="*/ 3674 w 362494"/>
                <a:gd name="connsiteY1" fmla="*/ 48741 h 759278"/>
                <a:gd name="connsiteX2" fmla="*/ 361759 w 362494"/>
                <a:gd name="connsiteY2" fmla="*/ 760013 h 759278"/>
                <a:gd name="connsiteX3" fmla="*/ 112422 w 362494"/>
                <a:gd name="connsiteY3" fmla="*/ 3674 h 759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494" h="759278">
                  <a:moveTo>
                    <a:pt x="112422" y="3674"/>
                  </a:moveTo>
                  <a:cubicBezTo>
                    <a:pt x="75193" y="16410"/>
                    <a:pt x="38943" y="31596"/>
                    <a:pt x="3674" y="48741"/>
                  </a:cubicBezTo>
                  <a:lnTo>
                    <a:pt x="361759" y="760013"/>
                  </a:lnTo>
                  <a:lnTo>
                    <a:pt x="112422" y="3674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6" name="Freeform: Shape 1025">
              <a:extLst>
                <a:ext uri="{FF2B5EF4-FFF2-40B4-BE49-F238E27FC236}">
                  <a16:creationId xmlns:a16="http://schemas.microsoft.com/office/drawing/2014/main" id="{57D2C278-A84B-4194-88C2-D2DC9E064752}"/>
                </a:ext>
              </a:extLst>
            </p:cNvPr>
            <p:cNvSpPr/>
            <p:nvPr/>
          </p:nvSpPr>
          <p:spPr>
            <a:xfrm>
              <a:off x="6656449" y="3545204"/>
              <a:ext cx="279219" cy="886641"/>
            </a:xfrm>
            <a:custGeom>
              <a:avLst/>
              <a:gdLst>
                <a:gd name="connsiteX0" fmla="*/ 279953 w 279218"/>
                <a:gd name="connsiteY0" fmla="*/ 3674 h 886641"/>
                <a:gd name="connsiteX1" fmla="*/ 3674 w 279218"/>
                <a:gd name="connsiteY1" fmla="*/ 47761 h 886641"/>
                <a:gd name="connsiteX2" fmla="*/ 279953 w 279218"/>
                <a:gd name="connsiteY2" fmla="*/ 884927 h 886641"/>
                <a:gd name="connsiteX3" fmla="*/ 279953 w 279218"/>
                <a:gd name="connsiteY3" fmla="*/ 3674 h 886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218" h="886641">
                  <a:moveTo>
                    <a:pt x="279953" y="3674"/>
                  </a:moveTo>
                  <a:cubicBezTo>
                    <a:pt x="183942" y="4653"/>
                    <a:pt x="90869" y="20329"/>
                    <a:pt x="3674" y="47761"/>
                  </a:cubicBezTo>
                  <a:lnTo>
                    <a:pt x="279953" y="884927"/>
                  </a:lnTo>
                  <a:lnTo>
                    <a:pt x="279953" y="3674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:a16="http://schemas.microsoft.com/office/drawing/2014/main" id="{ACEF2920-28E9-4FA4-B4D8-6D1FA43216C5}"/>
                </a:ext>
              </a:extLst>
            </p:cNvPr>
            <p:cNvSpPr/>
            <p:nvPr/>
          </p:nvSpPr>
          <p:spPr>
            <a:xfrm>
              <a:off x="6042659" y="4559698"/>
              <a:ext cx="759279" cy="362494"/>
            </a:xfrm>
            <a:custGeom>
              <a:avLst/>
              <a:gdLst>
                <a:gd name="connsiteX0" fmla="*/ 3674 w 759278"/>
                <a:gd name="connsiteY0" fmla="*/ 253011 h 362494"/>
                <a:gd name="connsiteX1" fmla="*/ 48741 w 759278"/>
                <a:gd name="connsiteY1" fmla="*/ 361759 h 362494"/>
                <a:gd name="connsiteX2" fmla="*/ 760013 w 759278"/>
                <a:gd name="connsiteY2" fmla="*/ 3674 h 362494"/>
                <a:gd name="connsiteX3" fmla="*/ 3674 w 759278"/>
                <a:gd name="connsiteY3" fmla="*/ 253011 h 36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9278" h="362494">
                  <a:moveTo>
                    <a:pt x="3674" y="253011"/>
                  </a:moveTo>
                  <a:cubicBezTo>
                    <a:pt x="16410" y="290240"/>
                    <a:pt x="31596" y="326490"/>
                    <a:pt x="48741" y="361759"/>
                  </a:cubicBezTo>
                  <a:lnTo>
                    <a:pt x="760013" y="3674"/>
                  </a:lnTo>
                  <a:lnTo>
                    <a:pt x="3674" y="253011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8" name="Freeform: Shape 1027">
              <a:extLst>
                <a:ext uri="{FF2B5EF4-FFF2-40B4-BE49-F238E27FC236}">
                  <a16:creationId xmlns:a16="http://schemas.microsoft.com/office/drawing/2014/main" id="{FAFF2946-6ECF-458E-B52B-7175EE5185F7}"/>
                </a:ext>
              </a:extLst>
            </p:cNvPr>
            <p:cNvSpPr/>
            <p:nvPr/>
          </p:nvSpPr>
          <p:spPr>
            <a:xfrm>
              <a:off x="6042659" y="4080128"/>
              <a:ext cx="759279" cy="362494"/>
            </a:xfrm>
            <a:custGeom>
              <a:avLst/>
              <a:gdLst>
                <a:gd name="connsiteX0" fmla="*/ 48741 w 759278"/>
                <a:gd name="connsiteY0" fmla="*/ 3674 h 362494"/>
                <a:gd name="connsiteX1" fmla="*/ 3674 w 759278"/>
                <a:gd name="connsiteY1" fmla="*/ 112422 h 362494"/>
                <a:gd name="connsiteX2" fmla="*/ 760013 w 759278"/>
                <a:gd name="connsiteY2" fmla="*/ 362249 h 362494"/>
                <a:gd name="connsiteX3" fmla="*/ 48741 w 759278"/>
                <a:gd name="connsiteY3" fmla="*/ 3674 h 36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9278" h="362494">
                  <a:moveTo>
                    <a:pt x="48741" y="3674"/>
                  </a:moveTo>
                  <a:cubicBezTo>
                    <a:pt x="31596" y="38944"/>
                    <a:pt x="16410" y="74703"/>
                    <a:pt x="3674" y="112422"/>
                  </a:cubicBezTo>
                  <a:lnTo>
                    <a:pt x="760013" y="362249"/>
                  </a:lnTo>
                  <a:lnTo>
                    <a:pt x="48741" y="3674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01950B9E-CC45-4786-A868-A8C4DDB540FC}"/>
                </a:ext>
              </a:extLst>
            </p:cNvPr>
            <p:cNvSpPr/>
            <p:nvPr/>
          </p:nvSpPr>
          <p:spPr>
            <a:xfrm>
              <a:off x="5990734" y="4510223"/>
              <a:ext cx="886641" cy="279219"/>
            </a:xfrm>
            <a:custGeom>
              <a:avLst/>
              <a:gdLst>
                <a:gd name="connsiteX0" fmla="*/ 3674 w 886641"/>
                <a:gd name="connsiteY0" fmla="*/ 3674 h 279218"/>
                <a:gd name="connsiteX1" fmla="*/ 47761 w 886641"/>
                <a:gd name="connsiteY1" fmla="*/ 279953 h 279218"/>
                <a:gd name="connsiteX2" fmla="*/ 884926 w 886641"/>
                <a:gd name="connsiteY2" fmla="*/ 3674 h 279218"/>
                <a:gd name="connsiteX3" fmla="*/ 3674 w 886641"/>
                <a:gd name="connsiteY3" fmla="*/ 3674 h 279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6641" h="279218">
                  <a:moveTo>
                    <a:pt x="3674" y="3674"/>
                  </a:moveTo>
                  <a:cubicBezTo>
                    <a:pt x="4653" y="99686"/>
                    <a:pt x="20329" y="192759"/>
                    <a:pt x="47761" y="279953"/>
                  </a:cubicBezTo>
                  <a:lnTo>
                    <a:pt x="884926" y="3674"/>
                  </a:lnTo>
                  <a:lnTo>
                    <a:pt x="3674" y="3674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D2392BF3-4803-4EE2-A8D1-9D08FB66DC75}"/>
                </a:ext>
              </a:extLst>
            </p:cNvPr>
            <p:cNvSpPr/>
            <p:nvPr/>
          </p:nvSpPr>
          <p:spPr>
            <a:xfrm>
              <a:off x="6987593" y="3652483"/>
              <a:ext cx="627017" cy="793569"/>
            </a:xfrm>
            <a:custGeom>
              <a:avLst/>
              <a:gdLst>
                <a:gd name="connsiteX0" fmla="*/ 626282 w 627017"/>
                <a:gd name="connsiteY0" fmla="*/ 167776 h 793568"/>
                <a:gd name="connsiteX1" fmla="*/ 399968 w 627017"/>
                <a:gd name="connsiteY1" fmla="*/ 3674 h 793568"/>
                <a:gd name="connsiteX2" fmla="*/ 3674 w 627017"/>
                <a:gd name="connsiteY2" fmla="*/ 790874 h 793568"/>
                <a:gd name="connsiteX3" fmla="*/ 626282 w 627017"/>
                <a:gd name="connsiteY3" fmla="*/ 167776 h 79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7017" h="793568">
                  <a:moveTo>
                    <a:pt x="626282" y="167776"/>
                  </a:moveTo>
                  <a:cubicBezTo>
                    <a:pt x="559662" y="102625"/>
                    <a:pt x="483244" y="47271"/>
                    <a:pt x="399968" y="3674"/>
                  </a:cubicBezTo>
                  <a:lnTo>
                    <a:pt x="3674" y="790874"/>
                  </a:lnTo>
                  <a:lnTo>
                    <a:pt x="626282" y="167776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FA05533C-3D73-4CA6-993A-D7DE5434253A}"/>
                </a:ext>
              </a:extLst>
            </p:cNvPr>
            <p:cNvSpPr/>
            <p:nvPr/>
          </p:nvSpPr>
          <p:spPr>
            <a:xfrm>
              <a:off x="7003758" y="3833240"/>
              <a:ext cx="793569" cy="627017"/>
            </a:xfrm>
            <a:custGeom>
              <a:avLst/>
              <a:gdLst>
                <a:gd name="connsiteX0" fmla="*/ 790875 w 793568"/>
                <a:gd name="connsiteY0" fmla="*/ 229988 h 627017"/>
                <a:gd name="connsiteX1" fmla="*/ 626773 w 793568"/>
                <a:gd name="connsiteY1" fmla="*/ 3674 h 627017"/>
                <a:gd name="connsiteX2" fmla="*/ 3674 w 793568"/>
                <a:gd name="connsiteY2" fmla="*/ 626772 h 627017"/>
                <a:gd name="connsiteX3" fmla="*/ 790875 w 793568"/>
                <a:gd name="connsiteY3" fmla="*/ 229988 h 6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3568" h="627017">
                  <a:moveTo>
                    <a:pt x="790875" y="229988"/>
                  </a:moveTo>
                  <a:cubicBezTo>
                    <a:pt x="747277" y="146712"/>
                    <a:pt x="691923" y="70294"/>
                    <a:pt x="626773" y="3674"/>
                  </a:cubicBezTo>
                  <a:lnTo>
                    <a:pt x="3674" y="626772"/>
                  </a:lnTo>
                  <a:lnTo>
                    <a:pt x="790875" y="229988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B7154F3E-B886-45FA-BB0E-F5CE51B91B01}"/>
                </a:ext>
              </a:extLst>
            </p:cNvPr>
            <p:cNvSpPr/>
            <p:nvPr/>
          </p:nvSpPr>
          <p:spPr>
            <a:xfrm>
              <a:off x="7090463" y="4080128"/>
              <a:ext cx="759279" cy="362494"/>
            </a:xfrm>
            <a:custGeom>
              <a:avLst/>
              <a:gdLst>
                <a:gd name="connsiteX0" fmla="*/ 760013 w 759278"/>
                <a:gd name="connsiteY0" fmla="*/ 112422 h 362494"/>
                <a:gd name="connsiteX1" fmla="*/ 714946 w 759278"/>
                <a:gd name="connsiteY1" fmla="*/ 3674 h 362494"/>
                <a:gd name="connsiteX2" fmla="*/ 3674 w 759278"/>
                <a:gd name="connsiteY2" fmla="*/ 361760 h 362494"/>
                <a:gd name="connsiteX3" fmla="*/ 760013 w 759278"/>
                <a:gd name="connsiteY3" fmla="*/ 112422 h 36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9278" h="362494">
                  <a:moveTo>
                    <a:pt x="760013" y="112422"/>
                  </a:moveTo>
                  <a:cubicBezTo>
                    <a:pt x="747277" y="75193"/>
                    <a:pt x="732091" y="38944"/>
                    <a:pt x="714946" y="3674"/>
                  </a:cubicBezTo>
                  <a:lnTo>
                    <a:pt x="3674" y="361760"/>
                  </a:lnTo>
                  <a:lnTo>
                    <a:pt x="760013" y="112422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04B2F214-DA3D-4296-8214-0F157978EB36}"/>
                </a:ext>
              </a:extLst>
            </p:cNvPr>
            <p:cNvSpPr/>
            <p:nvPr/>
          </p:nvSpPr>
          <p:spPr>
            <a:xfrm>
              <a:off x="7004738" y="3596639"/>
              <a:ext cx="362494" cy="759279"/>
            </a:xfrm>
            <a:custGeom>
              <a:avLst/>
              <a:gdLst>
                <a:gd name="connsiteX0" fmla="*/ 362249 w 362494"/>
                <a:gd name="connsiteY0" fmla="*/ 48741 h 759278"/>
                <a:gd name="connsiteX1" fmla="*/ 253501 w 362494"/>
                <a:gd name="connsiteY1" fmla="*/ 3674 h 759278"/>
                <a:gd name="connsiteX2" fmla="*/ 3674 w 362494"/>
                <a:gd name="connsiteY2" fmla="*/ 760013 h 759278"/>
                <a:gd name="connsiteX3" fmla="*/ 362249 w 362494"/>
                <a:gd name="connsiteY3" fmla="*/ 48741 h 759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494" h="759278">
                  <a:moveTo>
                    <a:pt x="362249" y="48741"/>
                  </a:moveTo>
                  <a:cubicBezTo>
                    <a:pt x="326980" y="31596"/>
                    <a:pt x="291220" y="16410"/>
                    <a:pt x="253501" y="3674"/>
                  </a:cubicBezTo>
                  <a:lnTo>
                    <a:pt x="3674" y="760013"/>
                  </a:lnTo>
                  <a:lnTo>
                    <a:pt x="362249" y="48741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3398C169-B439-44DD-A8AE-E4FC64819B59}"/>
                </a:ext>
              </a:extLst>
            </p:cNvPr>
            <p:cNvSpPr/>
            <p:nvPr/>
          </p:nvSpPr>
          <p:spPr>
            <a:xfrm>
              <a:off x="6956242" y="3545204"/>
              <a:ext cx="279219" cy="886641"/>
            </a:xfrm>
            <a:custGeom>
              <a:avLst/>
              <a:gdLst>
                <a:gd name="connsiteX0" fmla="*/ 279953 w 279218"/>
                <a:gd name="connsiteY0" fmla="*/ 47761 h 886641"/>
                <a:gd name="connsiteX1" fmla="*/ 3674 w 279218"/>
                <a:gd name="connsiteY1" fmla="*/ 3674 h 886641"/>
                <a:gd name="connsiteX2" fmla="*/ 3674 w 279218"/>
                <a:gd name="connsiteY2" fmla="*/ 884927 h 886641"/>
                <a:gd name="connsiteX3" fmla="*/ 279953 w 279218"/>
                <a:gd name="connsiteY3" fmla="*/ 47761 h 886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218" h="886641">
                  <a:moveTo>
                    <a:pt x="279953" y="47761"/>
                  </a:moveTo>
                  <a:cubicBezTo>
                    <a:pt x="192759" y="19839"/>
                    <a:pt x="99686" y="4653"/>
                    <a:pt x="3674" y="3674"/>
                  </a:cubicBezTo>
                  <a:lnTo>
                    <a:pt x="3674" y="884927"/>
                  </a:lnTo>
                  <a:lnTo>
                    <a:pt x="279953" y="47761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C4D6195C-CB64-47DF-8A4E-6D98001876B6}"/>
                </a:ext>
              </a:extLst>
            </p:cNvPr>
            <p:cNvSpPr/>
            <p:nvPr/>
          </p:nvSpPr>
          <p:spPr>
            <a:xfrm>
              <a:off x="6098012" y="4541574"/>
              <a:ext cx="793569" cy="627017"/>
            </a:xfrm>
            <a:custGeom>
              <a:avLst/>
              <a:gdLst>
                <a:gd name="connsiteX0" fmla="*/ 3674 w 793568"/>
                <a:gd name="connsiteY0" fmla="*/ 400458 h 627017"/>
                <a:gd name="connsiteX1" fmla="*/ 167776 w 793568"/>
                <a:gd name="connsiteY1" fmla="*/ 626772 h 627017"/>
                <a:gd name="connsiteX2" fmla="*/ 790875 w 793568"/>
                <a:gd name="connsiteY2" fmla="*/ 3674 h 627017"/>
                <a:gd name="connsiteX3" fmla="*/ 3674 w 793568"/>
                <a:gd name="connsiteY3" fmla="*/ 400458 h 6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3568" h="627017">
                  <a:moveTo>
                    <a:pt x="3674" y="400458"/>
                  </a:moveTo>
                  <a:cubicBezTo>
                    <a:pt x="47271" y="483734"/>
                    <a:pt x="102625" y="560152"/>
                    <a:pt x="167776" y="626772"/>
                  </a:cubicBezTo>
                  <a:lnTo>
                    <a:pt x="790875" y="3674"/>
                  </a:lnTo>
                  <a:lnTo>
                    <a:pt x="3674" y="400458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436513EC-E4A0-4C7F-B83D-FCCB93257966}"/>
                </a:ext>
              </a:extLst>
            </p:cNvPr>
            <p:cNvSpPr/>
            <p:nvPr/>
          </p:nvSpPr>
          <p:spPr>
            <a:xfrm>
              <a:off x="5991224" y="4210920"/>
              <a:ext cx="886641" cy="279219"/>
            </a:xfrm>
            <a:custGeom>
              <a:avLst/>
              <a:gdLst>
                <a:gd name="connsiteX0" fmla="*/ 47761 w 886641"/>
                <a:gd name="connsiteY0" fmla="*/ 3674 h 279218"/>
                <a:gd name="connsiteX1" fmla="*/ 3674 w 886641"/>
                <a:gd name="connsiteY1" fmla="*/ 279953 h 279218"/>
                <a:gd name="connsiteX2" fmla="*/ 884927 w 886641"/>
                <a:gd name="connsiteY2" fmla="*/ 279953 h 279218"/>
                <a:gd name="connsiteX3" fmla="*/ 47761 w 886641"/>
                <a:gd name="connsiteY3" fmla="*/ 3674 h 279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6641" h="279218">
                  <a:moveTo>
                    <a:pt x="47761" y="3674"/>
                  </a:moveTo>
                  <a:cubicBezTo>
                    <a:pt x="19839" y="90868"/>
                    <a:pt x="4653" y="183941"/>
                    <a:pt x="3674" y="279953"/>
                  </a:cubicBezTo>
                  <a:lnTo>
                    <a:pt x="884927" y="279953"/>
                  </a:lnTo>
                  <a:lnTo>
                    <a:pt x="47761" y="3674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8" name="Freeform: Shape 1067">
              <a:extLst>
                <a:ext uri="{FF2B5EF4-FFF2-40B4-BE49-F238E27FC236}">
                  <a16:creationId xmlns:a16="http://schemas.microsoft.com/office/drawing/2014/main" id="{D4692180-8F73-47E7-B31D-B711EBBF4EBF}"/>
                </a:ext>
              </a:extLst>
            </p:cNvPr>
            <p:cNvSpPr/>
            <p:nvPr/>
          </p:nvSpPr>
          <p:spPr>
            <a:xfrm>
              <a:off x="7090463" y="4558719"/>
              <a:ext cx="759279" cy="362494"/>
            </a:xfrm>
            <a:custGeom>
              <a:avLst/>
              <a:gdLst>
                <a:gd name="connsiteX0" fmla="*/ 714946 w 759278"/>
                <a:gd name="connsiteY0" fmla="*/ 362249 h 362494"/>
                <a:gd name="connsiteX1" fmla="*/ 760013 w 759278"/>
                <a:gd name="connsiteY1" fmla="*/ 253501 h 362494"/>
                <a:gd name="connsiteX2" fmla="*/ 3674 w 759278"/>
                <a:gd name="connsiteY2" fmla="*/ 3674 h 362494"/>
                <a:gd name="connsiteX3" fmla="*/ 714946 w 759278"/>
                <a:gd name="connsiteY3" fmla="*/ 362249 h 36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9278" h="362494">
                  <a:moveTo>
                    <a:pt x="714946" y="362249"/>
                  </a:moveTo>
                  <a:cubicBezTo>
                    <a:pt x="732091" y="326980"/>
                    <a:pt x="747277" y="291220"/>
                    <a:pt x="760013" y="253501"/>
                  </a:cubicBezTo>
                  <a:lnTo>
                    <a:pt x="3674" y="3674"/>
                  </a:lnTo>
                  <a:lnTo>
                    <a:pt x="714946" y="362249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585172F9-9D70-47E1-BB16-62548B52D510}"/>
                </a:ext>
              </a:extLst>
            </p:cNvPr>
            <p:cNvSpPr/>
            <p:nvPr/>
          </p:nvSpPr>
          <p:spPr>
            <a:xfrm>
              <a:off x="7016985" y="4510223"/>
              <a:ext cx="886641" cy="279219"/>
            </a:xfrm>
            <a:custGeom>
              <a:avLst/>
              <a:gdLst>
                <a:gd name="connsiteX0" fmla="*/ 840839 w 886641"/>
                <a:gd name="connsiteY0" fmla="*/ 279953 h 279218"/>
                <a:gd name="connsiteX1" fmla="*/ 884926 w 886641"/>
                <a:gd name="connsiteY1" fmla="*/ 3674 h 279218"/>
                <a:gd name="connsiteX2" fmla="*/ 3674 w 886641"/>
                <a:gd name="connsiteY2" fmla="*/ 3674 h 279218"/>
                <a:gd name="connsiteX3" fmla="*/ 840839 w 886641"/>
                <a:gd name="connsiteY3" fmla="*/ 279953 h 279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6641" h="279218">
                  <a:moveTo>
                    <a:pt x="840839" y="279953"/>
                  </a:moveTo>
                  <a:cubicBezTo>
                    <a:pt x="868762" y="192759"/>
                    <a:pt x="883947" y="99686"/>
                    <a:pt x="884926" y="3674"/>
                  </a:cubicBezTo>
                  <a:lnTo>
                    <a:pt x="3674" y="3674"/>
                  </a:lnTo>
                  <a:lnTo>
                    <a:pt x="840839" y="279953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05E87A14-DE41-4D19-9703-601114AF01A6}"/>
                </a:ext>
              </a:extLst>
            </p:cNvPr>
            <p:cNvSpPr/>
            <p:nvPr/>
          </p:nvSpPr>
          <p:spPr>
            <a:xfrm>
              <a:off x="7003758" y="4542064"/>
              <a:ext cx="793569" cy="627017"/>
            </a:xfrm>
            <a:custGeom>
              <a:avLst/>
              <a:gdLst>
                <a:gd name="connsiteX0" fmla="*/ 626773 w 793568"/>
                <a:gd name="connsiteY0" fmla="*/ 626282 h 627017"/>
                <a:gd name="connsiteX1" fmla="*/ 790875 w 793568"/>
                <a:gd name="connsiteY1" fmla="*/ 399968 h 627017"/>
                <a:gd name="connsiteX2" fmla="*/ 3674 w 793568"/>
                <a:gd name="connsiteY2" fmla="*/ 3674 h 627017"/>
                <a:gd name="connsiteX3" fmla="*/ 626773 w 793568"/>
                <a:gd name="connsiteY3" fmla="*/ 626282 h 6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3568" h="627017">
                  <a:moveTo>
                    <a:pt x="626773" y="626282"/>
                  </a:moveTo>
                  <a:cubicBezTo>
                    <a:pt x="691923" y="559662"/>
                    <a:pt x="747277" y="483244"/>
                    <a:pt x="790875" y="399968"/>
                  </a:cubicBezTo>
                  <a:lnTo>
                    <a:pt x="3674" y="3674"/>
                  </a:lnTo>
                  <a:lnTo>
                    <a:pt x="626773" y="626282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9E2A9A91-BF94-4D0C-8E4F-6D90240482C3}"/>
                </a:ext>
              </a:extLst>
            </p:cNvPr>
            <p:cNvSpPr/>
            <p:nvPr/>
          </p:nvSpPr>
          <p:spPr>
            <a:xfrm>
              <a:off x="6987103" y="4558229"/>
              <a:ext cx="627017" cy="793569"/>
            </a:xfrm>
            <a:custGeom>
              <a:avLst/>
              <a:gdLst>
                <a:gd name="connsiteX0" fmla="*/ 400458 w 627017"/>
                <a:gd name="connsiteY0" fmla="*/ 790874 h 793568"/>
                <a:gd name="connsiteX1" fmla="*/ 626773 w 627017"/>
                <a:gd name="connsiteY1" fmla="*/ 626772 h 793568"/>
                <a:gd name="connsiteX2" fmla="*/ 3674 w 627017"/>
                <a:gd name="connsiteY2" fmla="*/ 3674 h 793568"/>
                <a:gd name="connsiteX3" fmla="*/ 400458 w 627017"/>
                <a:gd name="connsiteY3" fmla="*/ 790874 h 79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7017" h="793568">
                  <a:moveTo>
                    <a:pt x="400458" y="790874"/>
                  </a:moveTo>
                  <a:cubicBezTo>
                    <a:pt x="483734" y="747277"/>
                    <a:pt x="560152" y="691923"/>
                    <a:pt x="626773" y="626772"/>
                  </a:cubicBezTo>
                  <a:lnTo>
                    <a:pt x="3674" y="3674"/>
                  </a:lnTo>
                  <a:lnTo>
                    <a:pt x="400458" y="790874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34AA4AAF-5E2F-43EA-B31E-053929E5A5D5}"/>
                </a:ext>
              </a:extLst>
            </p:cNvPr>
            <p:cNvSpPr/>
            <p:nvPr/>
          </p:nvSpPr>
          <p:spPr>
            <a:xfrm>
              <a:off x="7016985" y="4210920"/>
              <a:ext cx="886641" cy="279219"/>
            </a:xfrm>
            <a:custGeom>
              <a:avLst/>
              <a:gdLst>
                <a:gd name="connsiteX0" fmla="*/ 3674 w 886641"/>
                <a:gd name="connsiteY0" fmla="*/ 279953 h 279218"/>
                <a:gd name="connsiteX1" fmla="*/ 884926 w 886641"/>
                <a:gd name="connsiteY1" fmla="*/ 279953 h 279218"/>
                <a:gd name="connsiteX2" fmla="*/ 840839 w 886641"/>
                <a:gd name="connsiteY2" fmla="*/ 3674 h 279218"/>
                <a:gd name="connsiteX3" fmla="*/ 3674 w 886641"/>
                <a:gd name="connsiteY3" fmla="*/ 279953 h 279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6641" h="279218">
                  <a:moveTo>
                    <a:pt x="3674" y="279953"/>
                  </a:moveTo>
                  <a:lnTo>
                    <a:pt x="884926" y="279953"/>
                  </a:lnTo>
                  <a:cubicBezTo>
                    <a:pt x="883947" y="183941"/>
                    <a:pt x="868272" y="90868"/>
                    <a:pt x="840839" y="3674"/>
                  </a:cubicBezTo>
                  <a:lnTo>
                    <a:pt x="3674" y="279953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30CB2F1B-0FD0-4B31-B1AF-D2A62348D5F1}"/>
                </a:ext>
              </a:extLst>
            </p:cNvPr>
            <p:cNvSpPr/>
            <p:nvPr/>
          </p:nvSpPr>
          <p:spPr>
            <a:xfrm>
              <a:off x="6526148" y="4644444"/>
              <a:ext cx="362494" cy="759279"/>
            </a:xfrm>
            <a:custGeom>
              <a:avLst/>
              <a:gdLst>
                <a:gd name="connsiteX0" fmla="*/ 3674 w 362494"/>
                <a:gd name="connsiteY0" fmla="*/ 714947 h 759278"/>
                <a:gd name="connsiteX1" fmla="*/ 112423 w 362494"/>
                <a:gd name="connsiteY1" fmla="*/ 760014 h 759278"/>
                <a:gd name="connsiteX2" fmla="*/ 362250 w 362494"/>
                <a:gd name="connsiteY2" fmla="*/ 3674 h 759278"/>
                <a:gd name="connsiteX3" fmla="*/ 3674 w 362494"/>
                <a:gd name="connsiteY3" fmla="*/ 714947 h 759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494" h="759278">
                  <a:moveTo>
                    <a:pt x="3674" y="714947"/>
                  </a:moveTo>
                  <a:cubicBezTo>
                    <a:pt x="38944" y="732092"/>
                    <a:pt x="74703" y="747277"/>
                    <a:pt x="112423" y="760014"/>
                  </a:cubicBezTo>
                  <a:lnTo>
                    <a:pt x="362250" y="3674"/>
                  </a:lnTo>
                  <a:lnTo>
                    <a:pt x="3674" y="714947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2BED715E-A74F-4307-8D1C-469B28B66CAF}"/>
                </a:ext>
              </a:extLst>
            </p:cNvPr>
            <p:cNvSpPr/>
            <p:nvPr/>
          </p:nvSpPr>
          <p:spPr>
            <a:xfrm>
              <a:off x="6278770" y="4557739"/>
              <a:ext cx="627017" cy="793569"/>
            </a:xfrm>
            <a:custGeom>
              <a:avLst/>
              <a:gdLst>
                <a:gd name="connsiteX0" fmla="*/ 3674 w 627017"/>
                <a:gd name="connsiteY0" fmla="*/ 626772 h 793568"/>
                <a:gd name="connsiteX1" fmla="*/ 229988 w 627017"/>
                <a:gd name="connsiteY1" fmla="*/ 790874 h 793568"/>
                <a:gd name="connsiteX2" fmla="*/ 626282 w 627017"/>
                <a:gd name="connsiteY2" fmla="*/ 3674 h 793568"/>
                <a:gd name="connsiteX3" fmla="*/ 3674 w 627017"/>
                <a:gd name="connsiteY3" fmla="*/ 626772 h 79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7017" h="793568">
                  <a:moveTo>
                    <a:pt x="3674" y="626772"/>
                  </a:moveTo>
                  <a:cubicBezTo>
                    <a:pt x="70294" y="691923"/>
                    <a:pt x="146713" y="747277"/>
                    <a:pt x="229988" y="790874"/>
                  </a:cubicBezTo>
                  <a:lnTo>
                    <a:pt x="626282" y="3674"/>
                  </a:lnTo>
                  <a:lnTo>
                    <a:pt x="3674" y="626772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F5CA6C6A-44FA-406A-9950-A1E7FAA1D75F}"/>
                </a:ext>
              </a:extLst>
            </p:cNvPr>
            <p:cNvSpPr/>
            <p:nvPr/>
          </p:nvSpPr>
          <p:spPr>
            <a:xfrm>
              <a:off x="7005228" y="4644444"/>
              <a:ext cx="362494" cy="759279"/>
            </a:xfrm>
            <a:custGeom>
              <a:avLst/>
              <a:gdLst>
                <a:gd name="connsiteX0" fmla="*/ 253011 w 362494"/>
                <a:gd name="connsiteY0" fmla="*/ 760014 h 759278"/>
                <a:gd name="connsiteX1" fmla="*/ 361759 w 362494"/>
                <a:gd name="connsiteY1" fmla="*/ 714947 h 759278"/>
                <a:gd name="connsiteX2" fmla="*/ 3674 w 362494"/>
                <a:gd name="connsiteY2" fmla="*/ 3674 h 759278"/>
                <a:gd name="connsiteX3" fmla="*/ 253011 w 362494"/>
                <a:gd name="connsiteY3" fmla="*/ 760014 h 759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494" h="759278">
                  <a:moveTo>
                    <a:pt x="253011" y="760014"/>
                  </a:moveTo>
                  <a:cubicBezTo>
                    <a:pt x="290240" y="747277"/>
                    <a:pt x="326490" y="732092"/>
                    <a:pt x="361759" y="714947"/>
                  </a:cubicBezTo>
                  <a:lnTo>
                    <a:pt x="3674" y="3674"/>
                  </a:lnTo>
                  <a:lnTo>
                    <a:pt x="253011" y="760014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D3D00D11-F811-4B38-8956-EAB459A7EFA5}"/>
                </a:ext>
              </a:extLst>
            </p:cNvPr>
            <p:cNvSpPr/>
            <p:nvPr/>
          </p:nvSpPr>
          <p:spPr>
            <a:xfrm>
              <a:off x="6656449" y="4570965"/>
              <a:ext cx="279219" cy="886641"/>
            </a:xfrm>
            <a:custGeom>
              <a:avLst/>
              <a:gdLst>
                <a:gd name="connsiteX0" fmla="*/ 3674 w 279218"/>
                <a:gd name="connsiteY0" fmla="*/ 840840 h 886641"/>
                <a:gd name="connsiteX1" fmla="*/ 279953 w 279218"/>
                <a:gd name="connsiteY1" fmla="*/ 884927 h 886641"/>
                <a:gd name="connsiteX2" fmla="*/ 279953 w 279218"/>
                <a:gd name="connsiteY2" fmla="*/ 3674 h 886641"/>
                <a:gd name="connsiteX3" fmla="*/ 3674 w 279218"/>
                <a:gd name="connsiteY3" fmla="*/ 840840 h 886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218" h="886641">
                  <a:moveTo>
                    <a:pt x="3674" y="840840"/>
                  </a:moveTo>
                  <a:cubicBezTo>
                    <a:pt x="90869" y="868762"/>
                    <a:pt x="183942" y="883947"/>
                    <a:pt x="279953" y="884927"/>
                  </a:cubicBezTo>
                  <a:lnTo>
                    <a:pt x="279953" y="3674"/>
                  </a:lnTo>
                  <a:lnTo>
                    <a:pt x="3674" y="84084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635B1008-5699-442C-AE22-1762F510C3F6}"/>
                </a:ext>
              </a:extLst>
            </p:cNvPr>
            <p:cNvSpPr/>
            <p:nvPr/>
          </p:nvSpPr>
          <p:spPr>
            <a:xfrm>
              <a:off x="6956242" y="4571455"/>
              <a:ext cx="279219" cy="886641"/>
            </a:xfrm>
            <a:custGeom>
              <a:avLst/>
              <a:gdLst>
                <a:gd name="connsiteX0" fmla="*/ 3674 w 279218"/>
                <a:gd name="connsiteY0" fmla="*/ 884927 h 886641"/>
                <a:gd name="connsiteX1" fmla="*/ 279953 w 279218"/>
                <a:gd name="connsiteY1" fmla="*/ 840840 h 886641"/>
                <a:gd name="connsiteX2" fmla="*/ 3674 w 279218"/>
                <a:gd name="connsiteY2" fmla="*/ 3674 h 886641"/>
                <a:gd name="connsiteX3" fmla="*/ 3674 w 279218"/>
                <a:gd name="connsiteY3" fmla="*/ 884927 h 886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218" h="886641">
                  <a:moveTo>
                    <a:pt x="3674" y="884927"/>
                  </a:moveTo>
                  <a:cubicBezTo>
                    <a:pt x="99686" y="883947"/>
                    <a:pt x="192759" y="868272"/>
                    <a:pt x="279953" y="840840"/>
                  </a:cubicBezTo>
                  <a:lnTo>
                    <a:pt x="3674" y="3674"/>
                  </a:lnTo>
                  <a:lnTo>
                    <a:pt x="3674" y="884927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07350D78-A820-43A2-8C04-F115B3FDA360}"/>
                </a:ext>
              </a:extLst>
            </p:cNvPr>
            <p:cNvSpPr/>
            <p:nvPr/>
          </p:nvSpPr>
          <p:spPr>
            <a:xfrm>
              <a:off x="5991714" y="3545204"/>
              <a:ext cx="1910443" cy="1910443"/>
            </a:xfrm>
            <a:custGeom>
              <a:avLst/>
              <a:gdLst>
                <a:gd name="connsiteX0" fmla="*/ 1866111 w 1910442"/>
                <a:gd name="connsiteY0" fmla="*/ 669390 h 1910442"/>
                <a:gd name="connsiteX1" fmla="*/ 1858763 w 1910442"/>
                <a:gd name="connsiteY1" fmla="*/ 647346 h 1910442"/>
                <a:gd name="connsiteX2" fmla="*/ 1102424 w 1910442"/>
                <a:gd name="connsiteY2" fmla="*/ 897173 h 1910442"/>
                <a:gd name="connsiteX3" fmla="*/ 1813696 w 1910442"/>
                <a:gd name="connsiteY3" fmla="*/ 539088 h 1910442"/>
                <a:gd name="connsiteX4" fmla="*/ 1803409 w 1910442"/>
                <a:gd name="connsiteY4" fmla="*/ 518514 h 1910442"/>
                <a:gd name="connsiteX5" fmla="*/ 1016208 w 1910442"/>
                <a:gd name="connsiteY5" fmla="*/ 914808 h 1910442"/>
                <a:gd name="connsiteX6" fmla="*/ 1639307 w 1910442"/>
                <a:gd name="connsiteY6" fmla="*/ 291710 h 1910442"/>
                <a:gd name="connsiteX7" fmla="*/ 1622652 w 1910442"/>
                <a:gd name="connsiteY7" fmla="*/ 275055 h 1910442"/>
                <a:gd name="connsiteX8" fmla="*/ 999554 w 1910442"/>
                <a:gd name="connsiteY8" fmla="*/ 898153 h 1910442"/>
                <a:gd name="connsiteX9" fmla="*/ 1395848 w 1910442"/>
                <a:gd name="connsiteY9" fmla="*/ 110952 h 1910442"/>
                <a:gd name="connsiteX10" fmla="*/ 1375274 w 1910442"/>
                <a:gd name="connsiteY10" fmla="*/ 100666 h 1910442"/>
                <a:gd name="connsiteX11" fmla="*/ 1017188 w 1910442"/>
                <a:gd name="connsiteY11" fmla="*/ 811938 h 1910442"/>
                <a:gd name="connsiteX12" fmla="*/ 1267016 w 1910442"/>
                <a:gd name="connsiteY12" fmla="*/ 55599 h 1910442"/>
                <a:gd name="connsiteX13" fmla="*/ 1244972 w 1910442"/>
                <a:gd name="connsiteY13" fmla="*/ 48251 h 1910442"/>
                <a:gd name="connsiteX14" fmla="*/ 968692 w 1910442"/>
                <a:gd name="connsiteY14" fmla="*/ 885417 h 1910442"/>
                <a:gd name="connsiteX15" fmla="*/ 968692 w 1910442"/>
                <a:gd name="connsiteY15" fmla="*/ 3674 h 1910442"/>
                <a:gd name="connsiteX16" fmla="*/ 956936 w 1910442"/>
                <a:gd name="connsiteY16" fmla="*/ 3674 h 1910442"/>
                <a:gd name="connsiteX17" fmla="*/ 945179 w 1910442"/>
                <a:gd name="connsiteY17" fmla="*/ 3674 h 1910442"/>
                <a:gd name="connsiteX18" fmla="*/ 945179 w 1910442"/>
                <a:gd name="connsiteY18" fmla="*/ 884927 h 1910442"/>
                <a:gd name="connsiteX19" fmla="*/ 668900 w 1910442"/>
                <a:gd name="connsiteY19" fmla="*/ 47761 h 1910442"/>
                <a:gd name="connsiteX20" fmla="*/ 646857 w 1910442"/>
                <a:gd name="connsiteY20" fmla="*/ 55109 h 1910442"/>
                <a:gd name="connsiteX21" fmla="*/ 896684 w 1910442"/>
                <a:gd name="connsiteY21" fmla="*/ 811448 h 1910442"/>
                <a:gd name="connsiteX22" fmla="*/ 538598 w 1910442"/>
                <a:gd name="connsiteY22" fmla="*/ 100176 h 1910442"/>
                <a:gd name="connsiteX23" fmla="*/ 518024 w 1910442"/>
                <a:gd name="connsiteY23" fmla="*/ 110463 h 1910442"/>
                <a:gd name="connsiteX24" fmla="*/ 914318 w 1910442"/>
                <a:gd name="connsiteY24" fmla="*/ 897663 h 1910442"/>
                <a:gd name="connsiteX25" fmla="*/ 291220 w 1910442"/>
                <a:gd name="connsiteY25" fmla="*/ 274565 h 1910442"/>
                <a:gd name="connsiteX26" fmla="*/ 274565 w 1910442"/>
                <a:gd name="connsiteY26" fmla="*/ 291220 h 1910442"/>
                <a:gd name="connsiteX27" fmla="*/ 897663 w 1910442"/>
                <a:gd name="connsiteY27" fmla="*/ 914318 h 1910442"/>
                <a:gd name="connsiteX28" fmla="*/ 110463 w 1910442"/>
                <a:gd name="connsiteY28" fmla="*/ 518024 h 1910442"/>
                <a:gd name="connsiteX29" fmla="*/ 100176 w 1910442"/>
                <a:gd name="connsiteY29" fmla="*/ 538598 h 1910442"/>
                <a:gd name="connsiteX30" fmla="*/ 811448 w 1910442"/>
                <a:gd name="connsiteY30" fmla="*/ 896683 h 1910442"/>
                <a:gd name="connsiteX31" fmla="*/ 55109 w 1910442"/>
                <a:gd name="connsiteY31" fmla="*/ 646856 h 1910442"/>
                <a:gd name="connsiteX32" fmla="*/ 47761 w 1910442"/>
                <a:gd name="connsiteY32" fmla="*/ 668900 h 1910442"/>
                <a:gd name="connsiteX33" fmla="*/ 884927 w 1910442"/>
                <a:gd name="connsiteY33" fmla="*/ 945179 h 1910442"/>
                <a:gd name="connsiteX34" fmla="*/ 3674 w 1910442"/>
                <a:gd name="connsiteY34" fmla="*/ 945179 h 1910442"/>
                <a:gd name="connsiteX35" fmla="*/ 3674 w 1910442"/>
                <a:gd name="connsiteY35" fmla="*/ 956936 h 1910442"/>
                <a:gd name="connsiteX36" fmla="*/ 3674 w 1910442"/>
                <a:gd name="connsiteY36" fmla="*/ 968693 h 1910442"/>
                <a:gd name="connsiteX37" fmla="*/ 884927 w 1910442"/>
                <a:gd name="connsiteY37" fmla="*/ 968693 h 1910442"/>
                <a:gd name="connsiteX38" fmla="*/ 47761 w 1910442"/>
                <a:gd name="connsiteY38" fmla="*/ 1244972 h 1910442"/>
                <a:gd name="connsiteX39" fmla="*/ 55109 w 1910442"/>
                <a:gd name="connsiteY39" fmla="*/ 1267015 h 1910442"/>
                <a:gd name="connsiteX40" fmla="*/ 811448 w 1910442"/>
                <a:gd name="connsiteY40" fmla="*/ 1017188 h 1910442"/>
                <a:gd name="connsiteX41" fmla="*/ 99686 w 1910442"/>
                <a:gd name="connsiteY41" fmla="*/ 1375764 h 1910442"/>
                <a:gd name="connsiteX42" fmla="*/ 109973 w 1910442"/>
                <a:gd name="connsiteY42" fmla="*/ 1396338 h 1910442"/>
                <a:gd name="connsiteX43" fmla="*/ 897173 w 1910442"/>
                <a:gd name="connsiteY43" fmla="*/ 1000043 h 1910442"/>
                <a:gd name="connsiteX44" fmla="*/ 274075 w 1910442"/>
                <a:gd name="connsiteY44" fmla="*/ 1623142 h 1910442"/>
                <a:gd name="connsiteX45" fmla="*/ 290730 w 1910442"/>
                <a:gd name="connsiteY45" fmla="*/ 1639797 h 1910442"/>
                <a:gd name="connsiteX46" fmla="*/ 913829 w 1910442"/>
                <a:gd name="connsiteY46" fmla="*/ 1016698 h 1910442"/>
                <a:gd name="connsiteX47" fmla="*/ 517534 w 1910442"/>
                <a:gd name="connsiteY47" fmla="*/ 1803899 h 1910442"/>
                <a:gd name="connsiteX48" fmla="*/ 538108 w 1910442"/>
                <a:gd name="connsiteY48" fmla="*/ 1814186 h 1910442"/>
                <a:gd name="connsiteX49" fmla="*/ 896193 w 1910442"/>
                <a:gd name="connsiteY49" fmla="*/ 1102913 h 1910442"/>
                <a:gd name="connsiteX50" fmla="*/ 646366 w 1910442"/>
                <a:gd name="connsiteY50" fmla="*/ 1859253 h 1910442"/>
                <a:gd name="connsiteX51" fmla="*/ 668410 w 1910442"/>
                <a:gd name="connsiteY51" fmla="*/ 1866601 h 1910442"/>
                <a:gd name="connsiteX52" fmla="*/ 944689 w 1910442"/>
                <a:gd name="connsiteY52" fmla="*/ 1029435 h 1910442"/>
                <a:gd name="connsiteX53" fmla="*/ 944689 w 1910442"/>
                <a:gd name="connsiteY53" fmla="*/ 1910687 h 1910442"/>
                <a:gd name="connsiteX54" fmla="*/ 956446 w 1910442"/>
                <a:gd name="connsiteY54" fmla="*/ 1910687 h 1910442"/>
                <a:gd name="connsiteX55" fmla="*/ 968203 w 1910442"/>
                <a:gd name="connsiteY55" fmla="*/ 1910687 h 1910442"/>
                <a:gd name="connsiteX56" fmla="*/ 968203 w 1910442"/>
                <a:gd name="connsiteY56" fmla="*/ 1029435 h 1910442"/>
                <a:gd name="connsiteX57" fmla="*/ 1244482 w 1910442"/>
                <a:gd name="connsiteY57" fmla="*/ 1866601 h 1910442"/>
                <a:gd name="connsiteX58" fmla="*/ 1266526 w 1910442"/>
                <a:gd name="connsiteY58" fmla="*/ 1859253 h 1910442"/>
                <a:gd name="connsiteX59" fmla="*/ 1016699 w 1910442"/>
                <a:gd name="connsiteY59" fmla="*/ 1102913 h 1910442"/>
                <a:gd name="connsiteX60" fmla="*/ 1374784 w 1910442"/>
                <a:gd name="connsiteY60" fmla="*/ 1814186 h 1910442"/>
                <a:gd name="connsiteX61" fmla="*/ 1395358 w 1910442"/>
                <a:gd name="connsiteY61" fmla="*/ 1803899 h 1910442"/>
                <a:gd name="connsiteX62" fmla="*/ 999063 w 1910442"/>
                <a:gd name="connsiteY62" fmla="*/ 1016698 h 1910442"/>
                <a:gd name="connsiteX63" fmla="*/ 1622162 w 1910442"/>
                <a:gd name="connsiteY63" fmla="*/ 1639797 h 1910442"/>
                <a:gd name="connsiteX64" fmla="*/ 1638817 w 1910442"/>
                <a:gd name="connsiteY64" fmla="*/ 1623142 h 1910442"/>
                <a:gd name="connsiteX65" fmla="*/ 1015719 w 1910442"/>
                <a:gd name="connsiteY65" fmla="*/ 1000043 h 1910442"/>
                <a:gd name="connsiteX66" fmla="*/ 1802919 w 1910442"/>
                <a:gd name="connsiteY66" fmla="*/ 1396338 h 1910442"/>
                <a:gd name="connsiteX67" fmla="*/ 1813206 w 1910442"/>
                <a:gd name="connsiteY67" fmla="*/ 1375764 h 1910442"/>
                <a:gd name="connsiteX68" fmla="*/ 1101933 w 1910442"/>
                <a:gd name="connsiteY68" fmla="*/ 1017678 h 1910442"/>
                <a:gd name="connsiteX69" fmla="*/ 1858273 w 1910442"/>
                <a:gd name="connsiteY69" fmla="*/ 1267505 h 1910442"/>
                <a:gd name="connsiteX70" fmla="*/ 1865621 w 1910442"/>
                <a:gd name="connsiteY70" fmla="*/ 1245462 h 1910442"/>
                <a:gd name="connsiteX71" fmla="*/ 1028455 w 1910442"/>
                <a:gd name="connsiteY71" fmla="*/ 969182 h 1910442"/>
                <a:gd name="connsiteX72" fmla="*/ 1909708 w 1910442"/>
                <a:gd name="connsiteY72" fmla="*/ 969182 h 1910442"/>
                <a:gd name="connsiteX73" fmla="*/ 1909708 w 1910442"/>
                <a:gd name="connsiteY73" fmla="*/ 957426 h 1910442"/>
                <a:gd name="connsiteX74" fmla="*/ 1909708 w 1910442"/>
                <a:gd name="connsiteY74" fmla="*/ 945669 h 1910442"/>
                <a:gd name="connsiteX75" fmla="*/ 1028455 w 1910442"/>
                <a:gd name="connsiteY75" fmla="*/ 945669 h 1910442"/>
                <a:gd name="connsiteX76" fmla="*/ 1866111 w 1910442"/>
                <a:gd name="connsiteY76" fmla="*/ 669390 h 1910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910442" h="1910442">
                  <a:moveTo>
                    <a:pt x="1866111" y="669390"/>
                  </a:moveTo>
                  <a:cubicBezTo>
                    <a:pt x="1863661" y="662042"/>
                    <a:pt x="1861212" y="654694"/>
                    <a:pt x="1858763" y="647346"/>
                  </a:cubicBezTo>
                  <a:lnTo>
                    <a:pt x="1102424" y="897173"/>
                  </a:lnTo>
                  <a:lnTo>
                    <a:pt x="1813696" y="539088"/>
                  </a:lnTo>
                  <a:cubicBezTo>
                    <a:pt x="1810267" y="532230"/>
                    <a:pt x="1806838" y="525372"/>
                    <a:pt x="1803409" y="518514"/>
                  </a:cubicBezTo>
                  <a:lnTo>
                    <a:pt x="1016208" y="914808"/>
                  </a:lnTo>
                  <a:lnTo>
                    <a:pt x="1639307" y="291710"/>
                  </a:lnTo>
                  <a:cubicBezTo>
                    <a:pt x="1633919" y="286321"/>
                    <a:pt x="1628530" y="280443"/>
                    <a:pt x="1622652" y="275055"/>
                  </a:cubicBezTo>
                  <a:lnTo>
                    <a:pt x="999554" y="898153"/>
                  </a:lnTo>
                  <a:lnTo>
                    <a:pt x="1395848" y="110952"/>
                  </a:lnTo>
                  <a:cubicBezTo>
                    <a:pt x="1388990" y="107523"/>
                    <a:pt x="1382132" y="104095"/>
                    <a:pt x="1375274" y="100666"/>
                  </a:cubicBezTo>
                  <a:lnTo>
                    <a:pt x="1017188" y="811938"/>
                  </a:lnTo>
                  <a:lnTo>
                    <a:pt x="1267016" y="55599"/>
                  </a:lnTo>
                  <a:cubicBezTo>
                    <a:pt x="1259668" y="53149"/>
                    <a:pt x="1252320" y="50700"/>
                    <a:pt x="1244972" y="48251"/>
                  </a:cubicBezTo>
                  <a:lnTo>
                    <a:pt x="968692" y="885417"/>
                  </a:lnTo>
                  <a:lnTo>
                    <a:pt x="968692" y="3674"/>
                  </a:lnTo>
                  <a:cubicBezTo>
                    <a:pt x="964773" y="3674"/>
                    <a:pt x="960855" y="3674"/>
                    <a:pt x="956936" y="3674"/>
                  </a:cubicBezTo>
                  <a:cubicBezTo>
                    <a:pt x="953017" y="3674"/>
                    <a:pt x="949098" y="3674"/>
                    <a:pt x="945179" y="3674"/>
                  </a:cubicBezTo>
                  <a:lnTo>
                    <a:pt x="945179" y="884927"/>
                  </a:lnTo>
                  <a:lnTo>
                    <a:pt x="668900" y="47761"/>
                  </a:lnTo>
                  <a:cubicBezTo>
                    <a:pt x="661552" y="50210"/>
                    <a:pt x="654204" y="52660"/>
                    <a:pt x="646857" y="55109"/>
                  </a:cubicBezTo>
                  <a:lnTo>
                    <a:pt x="896684" y="811448"/>
                  </a:lnTo>
                  <a:lnTo>
                    <a:pt x="538598" y="100176"/>
                  </a:lnTo>
                  <a:cubicBezTo>
                    <a:pt x="531740" y="103605"/>
                    <a:pt x="524882" y="107034"/>
                    <a:pt x="518024" y="110463"/>
                  </a:cubicBezTo>
                  <a:lnTo>
                    <a:pt x="914318" y="897663"/>
                  </a:lnTo>
                  <a:lnTo>
                    <a:pt x="291220" y="274565"/>
                  </a:lnTo>
                  <a:cubicBezTo>
                    <a:pt x="285832" y="279953"/>
                    <a:pt x="279953" y="285342"/>
                    <a:pt x="274565" y="291220"/>
                  </a:cubicBezTo>
                  <a:lnTo>
                    <a:pt x="897663" y="914318"/>
                  </a:lnTo>
                  <a:lnTo>
                    <a:pt x="110463" y="518024"/>
                  </a:lnTo>
                  <a:cubicBezTo>
                    <a:pt x="107034" y="524882"/>
                    <a:pt x="103605" y="531740"/>
                    <a:pt x="100176" y="538598"/>
                  </a:cubicBezTo>
                  <a:lnTo>
                    <a:pt x="811448" y="896683"/>
                  </a:lnTo>
                  <a:lnTo>
                    <a:pt x="55109" y="646856"/>
                  </a:lnTo>
                  <a:cubicBezTo>
                    <a:pt x="52660" y="654204"/>
                    <a:pt x="50210" y="661552"/>
                    <a:pt x="47761" y="668900"/>
                  </a:cubicBezTo>
                  <a:lnTo>
                    <a:pt x="884927" y="945179"/>
                  </a:lnTo>
                  <a:lnTo>
                    <a:pt x="3674" y="945179"/>
                  </a:lnTo>
                  <a:cubicBezTo>
                    <a:pt x="3674" y="949098"/>
                    <a:pt x="3674" y="953017"/>
                    <a:pt x="3674" y="956936"/>
                  </a:cubicBezTo>
                  <a:cubicBezTo>
                    <a:pt x="3674" y="960855"/>
                    <a:pt x="3674" y="964773"/>
                    <a:pt x="3674" y="968693"/>
                  </a:cubicBezTo>
                  <a:lnTo>
                    <a:pt x="884927" y="968693"/>
                  </a:lnTo>
                  <a:lnTo>
                    <a:pt x="47761" y="1244972"/>
                  </a:lnTo>
                  <a:cubicBezTo>
                    <a:pt x="50210" y="1252320"/>
                    <a:pt x="52660" y="1259668"/>
                    <a:pt x="55109" y="1267015"/>
                  </a:cubicBezTo>
                  <a:lnTo>
                    <a:pt x="811448" y="1017188"/>
                  </a:lnTo>
                  <a:lnTo>
                    <a:pt x="99686" y="1375764"/>
                  </a:lnTo>
                  <a:cubicBezTo>
                    <a:pt x="103115" y="1382622"/>
                    <a:pt x="106544" y="1389480"/>
                    <a:pt x="109973" y="1396338"/>
                  </a:cubicBezTo>
                  <a:lnTo>
                    <a:pt x="897173" y="1000043"/>
                  </a:lnTo>
                  <a:lnTo>
                    <a:pt x="274075" y="1623142"/>
                  </a:lnTo>
                  <a:cubicBezTo>
                    <a:pt x="279464" y="1628530"/>
                    <a:pt x="284852" y="1634408"/>
                    <a:pt x="290730" y="1639797"/>
                  </a:cubicBezTo>
                  <a:lnTo>
                    <a:pt x="913829" y="1016698"/>
                  </a:lnTo>
                  <a:lnTo>
                    <a:pt x="517534" y="1803899"/>
                  </a:lnTo>
                  <a:cubicBezTo>
                    <a:pt x="524392" y="1807328"/>
                    <a:pt x="531250" y="1810757"/>
                    <a:pt x="538108" y="1814186"/>
                  </a:cubicBezTo>
                  <a:lnTo>
                    <a:pt x="896193" y="1102913"/>
                  </a:lnTo>
                  <a:lnTo>
                    <a:pt x="646366" y="1859253"/>
                  </a:lnTo>
                  <a:cubicBezTo>
                    <a:pt x="653714" y="1861702"/>
                    <a:pt x="661062" y="1864151"/>
                    <a:pt x="668410" y="1866601"/>
                  </a:cubicBezTo>
                  <a:lnTo>
                    <a:pt x="944689" y="1029435"/>
                  </a:lnTo>
                  <a:lnTo>
                    <a:pt x="944689" y="1910687"/>
                  </a:lnTo>
                  <a:cubicBezTo>
                    <a:pt x="948608" y="1910687"/>
                    <a:pt x="952527" y="1910687"/>
                    <a:pt x="956446" y="1910687"/>
                  </a:cubicBezTo>
                  <a:cubicBezTo>
                    <a:pt x="960365" y="1910687"/>
                    <a:pt x="964284" y="1910687"/>
                    <a:pt x="968203" y="1910687"/>
                  </a:cubicBezTo>
                  <a:lnTo>
                    <a:pt x="968203" y="1029435"/>
                  </a:lnTo>
                  <a:lnTo>
                    <a:pt x="1244482" y="1866601"/>
                  </a:lnTo>
                  <a:cubicBezTo>
                    <a:pt x="1251830" y="1864151"/>
                    <a:pt x="1259178" y="1861702"/>
                    <a:pt x="1266526" y="1859253"/>
                  </a:cubicBezTo>
                  <a:lnTo>
                    <a:pt x="1016699" y="1102913"/>
                  </a:lnTo>
                  <a:lnTo>
                    <a:pt x="1374784" y="1814186"/>
                  </a:lnTo>
                  <a:cubicBezTo>
                    <a:pt x="1381642" y="1810757"/>
                    <a:pt x="1388500" y="1807328"/>
                    <a:pt x="1395358" y="1803899"/>
                  </a:cubicBezTo>
                  <a:lnTo>
                    <a:pt x="999063" y="1016698"/>
                  </a:lnTo>
                  <a:lnTo>
                    <a:pt x="1622162" y="1639797"/>
                  </a:lnTo>
                  <a:cubicBezTo>
                    <a:pt x="1627550" y="1634408"/>
                    <a:pt x="1633428" y="1629020"/>
                    <a:pt x="1638817" y="1623142"/>
                  </a:cubicBezTo>
                  <a:lnTo>
                    <a:pt x="1015719" y="1000043"/>
                  </a:lnTo>
                  <a:lnTo>
                    <a:pt x="1802919" y="1396338"/>
                  </a:lnTo>
                  <a:cubicBezTo>
                    <a:pt x="1806348" y="1389480"/>
                    <a:pt x="1809777" y="1382622"/>
                    <a:pt x="1813206" y="1375764"/>
                  </a:cubicBezTo>
                  <a:lnTo>
                    <a:pt x="1101933" y="1017678"/>
                  </a:lnTo>
                  <a:lnTo>
                    <a:pt x="1858273" y="1267505"/>
                  </a:lnTo>
                  <a:cubicBezTo>
                    <a:pt x="1860722" y="1260158"/>
                    <a:pt x="1863171" y="1252810"/>
                    <a:pt x="1865621" y="1245462"/>
                  </a:cubicBezTo>
                  <a:lnTo>
                    <a:pt x="1028455" y="969182"/>
                  </a:lnTo>
                  <a:lnTo>
                    <a:pt x="1909708" y="969182"/>
                  </a:lnTo>
                  <a:cubicBezTo>
                    <a:pt x="1909708" y="965263"/>
                    <a:pt x="1909708" y="961345"/>
                    <a:pt x="1909708" y="957426"/>
                  </a:cubicBezTo>
                  <a:cubicBezTo>
                    <a:pt x="1909708" y="953507"/>
                    <a:pt x="1909708" y="949588"/>
                    <a:pt x="1909708" y="945669"/>
                  </a:cubicBezTo>
                  <a:lnTo>
                    <a:pt x="1028455" y="945669"/>
                  </a:lnTo>
                  <a:lnTo>
                    <a:pt x="1866111" y="669390"/>
                  </a:lnTo>
                  <a:close/>
                </a:path>
              </a:pathLst>
            </a:custGeom>
            <a:solidFill>
              <a:srgbClr val="BCBE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ED7B5307-FD1C-460C-8296-DB43058BDCF2}"/>
                </a:ext>
              </a:extLst>
            </p:cNvPr>
            <p:cNvSpPr/>
            <p:nvPr/>
          </p:nvSpPr>
          <p:spPr>
            <a:xfrm>
              <a:off x="5916275" y="3470256"/>
              <a:ext cx="2062298" cy="2062299"/>
            </a:xfrm>
            <a:custGeom>
              <a:avLst/>
              <a:gdLst>
                <a:gd name="connsiteX0" fmla="*/ 1758832 w 2062298"/>
                <a:gd name="connsiteY0" fmla="*/ 304936 h 2062298"/>
                <a:gd name="connsiteX1" fmla="*/ 1031884 w 2062298"/>
                <a:gd name="connsiteY1" fmla="*/ 3674 h 2062298"/>
                <a:gd name="connsiteX2" fmla="*/ 304936 w 2062298"/>
                <a:gd name="connsiteY2" fmla="*/ 304936 h 2062298"/>
                <a:gd name="connsiteX3" fmla="*/ 3674 w 2062298"/>
                <a:gd name="connsiteY3" fmla="*/ 1031884 h 2062298"/>
                <a:gd name="connsiteX4" fmla="*/ 304936 w 2062298"/>
                <a:gd name="connsiteY4" fmla="*/ 1758832 h 2062298"/>
                <a:gd name="connsiteX5" fmla="*/ 1031884 w 2062298"/>
                <a:gd name="connsiteY5" fmla="*/ 2060095 h 2062298"/>
                <a:gd name="connsiteX6" fmla="*/ 1758832 w 2062298"/>
                <a:gd name="connsiteY6" fmla="*/ 1758832 h 2062298"/>
                <a:gd name="connsiteX7" fmla="*/ 2060094 w 2062298"/>
                <a:gd name="connsiteY7" fmla="*/ 1031884 h 2062298"/>
                <a:gd name="connsiteX8" fmla="*/ 1758832 w 2062298"/>
                <a:gd name="connsiteY8" fmla="*/ 304936 h 2062298"/>
                <a:gd name="connsiteX9" fmla="*/ 1985636 w 2062298"/>
                <a:gd name="connsiteY9" fmla="*/ 1032374 h 2062298"/>
                <a:gd name="connsiteX10" fmla="*/ 1985636 w 2062298"/>
                <a:gd name="connsiteY10" fmla="*/ 1044131 h 2062298"/>
                <a:gd name="connsiteX11" fmla="*/ 1941549 w 2062298"/>
                <a:gd name="connsiteY11" fmla="*/ 1320410 h 2062298"/>
                <a:gd name="connsiteX12" fmla="*/ 1934201 w 2062298"/>
                <a:gd name="connsiteY12" fmla="*/ 1342454 h 2062298"/>
                <a:gd name="connsiteX13" fmla="*/ 1889134 w 2062298"/>
                <a:gd name="connsiteY13" fmla="*/ 1451202 h 2062298"/>
                <a:gd name="connsiteX14" fmla="*/ 1878847 w 2062298"/>
                <a:gd name="connsiteY14" fmla="*/ 1471776 h 2062298"/>
                <a:gd name="connsiteX15" fmla="*/ 1714745 w 2062298"/>
                <a:gd name="connsiteY15" fmla="*/ 1698090 h 2062298"/>
                <a:gd name="connsiteX16" fmla="*/ 1698090 w 2062298"/>
                <a:gd name="connsiteY16" fmla="*/ 1714745 h 2062298"/>
                <a:gd name="connsiteX17" fmla="*/ 1471776 w 2062298"/>
                <a:gd name="connsiteY17" fmla="*/ 1878847 h 2062298"/>
                <a:gd name="connsiteX18" fmla="*/ 1451202 w 2062298"/>
                <a:gd name="connsiteY18" fmla="*/ 1889134 h 2062298"/>
                <a:gd name="connsiteX19" fmla="*/ 1342454 w 2062298"/>
                <a:gd name="connsiteY19" fmla="*/ 1934201 h 2062298"/>
                <a:gd name="connsiteX20" fmla="*/ 1320410 w 2062298"/>
                <a:gd name="connsiteY20" fmla="*/ 1941549 h 2062298"/>
                <a:gd name="connsiteX21" fmla="*/ 1044131 w 2062298"/>
                <a:gd name="connsiteY21" fmla="*/ 1985636 h 2062298"/>
                <a:gd name="connsiteX22" fmla="*/ 1032374 w 2062298"/>
                <a:gd name="connsiteY22" fmla="*/ 1985636 h 2062298"/>
                <a:gd name="connsiteX23" fmla="*/ 1020617 w 2062298"/>
                <a:gd name="connsiteY23" fmla="*/ 1985636 h 2062298"/>
                <a:gd name="connsiteX24" fmla="*/ 744338 w 2062298"/>
                <a:gd name="connsiteY24" fmla="*/ 1941549 h 2062298"/>
                <a:gd name="connsiteX25" fmla="*/ 722295 w 2062298"/>
                <a:gd name="connsiteY25" fmla="*/ 1934201 h 2062298"/>
                <a:gd name="connsiteX26" fmla="*/ 613546 w 2062298"/>
                <a:gd name="connsiteY26" fmla="*/ 1889134 h 2062298"/>
                <a:gd name="connsiteX27" fmla="*/ 592972 w 2062298"/>
                <a:gd name="connsiteY27" fmla="*/ 1878847 h 2062298"/>
                <a:gd name="connsiteX28" fmla="*/ 366658 w 2062298"/>
                <a:gd name="connsiteY28" fmla="*/ 1714745 h 2062298"/>
                <a:gd name="connsiteX29" fmla="*/ 350003 w 2062298"/>
                <a:gd name="connsiteY29" fmla="*/ 1698090 h 2062298"/>
                <a:gd name="connsiteX30" fmla="*/ 185901 w 2062298"/>
                <a:gd name="connsiteY30" fmla="*/ 1471776 h 2062298"/>
                <a:gd name="connsiteX31" fmla="*/ 175614 w 2062298"/>
                <a:gd name="connsiteY31" fmla="*/ 1451202 h 2062298"/>
                <a:gd name="connsiteX32" fmla="*/ 130547 w 2062298"/>
                <a:gd name="connsiteY32" fmla="*/ 1342454 h 2062298"/>
                <a:gd name="connsiteX33" fmla="*/ 123199 w 2062298"/>
                <a:gd name="connsiteY33" fmla="*/ 1320410 h 2062298"/>
                <a:gd name="connsiteX34" fmla="*/ 79112 w 2062298"/>
                <a:gd name="connsiteY34" fmla="*/ 1044131 h 2062298"/>
                <a:gd name="connsiteX35" fmla="*/ 79112 w 2062298"/>
                <a:gd name="connsiteY35" fmla="*/ 1032374 h 2062298"/>
                <a:gd name="connsiteX36" fmla="*/ 79112 w 2062298"/>
                <a:gd name="connsiteY36" fmla="*/ 1020618 h 2062298"/>
                <a:gd name="connsiteX37" fmla="*/ 123199 w 2062298"/>
                <a:gd name="connsiteY37" fmla="*/ 744338 h 2062298"/>
                <a:gd name="connsiteX38" fmla="*/ 130547 w 2062298"/>
                <a:gd name="connsiteY38" fmla="*/ 722294 h 2062298"/>
                <a:gd name="connsiteX39" fmla="*/ 175614 w 2062298"/>
                <a:gd name="connsiteY39" fmla="*/ 613546 h 2062298"/>
                <a:gd name="connsiteX40" fmla="*/ 185901 w 2062298"/>
                <a:gd name="connsiteY40" fmla="*/ 592972 h 2062298"/>
                <a:gd name="connsiteX41" fmla="*/ 350003 w 2062298"/>
                <a:gd name="connsiteY41" fmla="*/ 366658 h 2062298"/>
                <a:gd name="connsiteX42" fmla="*/ 366658 w 2062298"/>
                <a:gd name="connsiteY42" fmla="*/ 350003 h 2062298"/>
                <a:gd name="connsiteX43" fmla="*/ 592972 w 2062298"/>
                <a:gd name="connsiteY43" fmla="*/ 185901 h 2062298"/>
                <a:gd name="connsiteX44" fmla="*/ 613546 w 2062298"/>
                <a:gd name="connsiteY44" fmla="*/ 175614 h 2062298"/>
                <a:gd name="connsiteX45" fmla="*/ 722295 w 2062298"/>
                <a:gd name="connsiteY45" fmla="*/ 130547 h 2062298"/>
                <a:gd name="connsiteX46" fmla="*/ 744338 w 2062298"/>
                <a:gd name="connsiteY46" fmla="*/ 123199 h 2062298"/>
                <a:gd name="connsiteX47" fmla="*/ 1020617 w 2062298"/>
                <a:gd name="connsiteY47" fmla="*/ 79112 h 2062298"/>
                <a:gd name="connsiteX48" fmla="*/ 1032374 w 2062298"/>
                <a:gd name="connsiteY48" fmla="*/ 79112 h 2062298"/>
                <a:gd name="connsiteX49" fmla="*/ 1044131 w 2062298"/>
                <a:gd name="connsiteY49" fmla="*/ 79112 h 2062298"/>
                <a:gd name="connsiteX50" fmla="*/ 1320410 w 2062298"/>
                <a:gd name="connsiteY50" fmla="*/ 123199 h 2062298"/>
                <a:gd name="connsiteX51" fmla="*/ 1342454 w 2062298"/>
                <a:gd name="connsiteY51" fmla="*/ 130547 h 2062298"/>
                <a:gd name="connsiteX52" fmla="*/ 1451202 w 2062298"/>
                <a:gd name="connsiteY52" fmla="*/ 175614 h 2062298"/>
                <a:gd name="connsiteX53" fmla="*/ 1471776 w 2062298"/>
                <a:gd name="connsiteY53" fmla="*/ 185901 h 2062298"/>
                <a:gd name="connsiteX54" fmla="*/ 1698090 w 2062298"/>
                <a:gd name="connsiteY54" fmla="*/ 350003 h 2062298"/>
                <a:gd name="connsiteX55" fmla="*/ 1714745 w 2062298"/>
                <a:gd name="connsiteY55" fmla="*/ 366658 h 2062298"/>
                <a:gd name="connsiteX56" fmla="*/ 1878847 w 2062298"/>
                <a:gd name="connsiteY56" fmla="*/ 592972 h 2062298"/>
                <a:gd name="connsiteX57" fmla="*/ 1889134 w 2062298"/>
                <a:gd name="connsiteY57" fmla="*/ 613546 h 2062298"/>
                <a:gd name="connsiteX58" fmla="*/ 1934201 w 2062298"/>
                <a:gd name="connsiteY58" fmla="*/ 722294 h 2062298"/>
                <a:gd name="connsiteX59" fmla="*/ 1941549 w 2062298"/>
                <a:gd name="connsiteY59" fmla="*/ 744338 h 2062298"/>
                <a:gd name="connsiteX60" fmla="*/ 1985636 w 2062298"/>
                <a:gd name="connsiteY60" fmla="*/ 1020618 h 2062298"/>
                <a:gd name="connsiteX61" fmla="*/ 1985636 w 2062298"/>
                <a:gd name="connsiteY61" fmla="*/ 1032374 h 2062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062298" h="2062298">
                  <a:moveTo>
                    <a:pt x="1758832" y="304936"/>
                  </a:moveTo>
                  <a:cubicBezTo>
                    <a:pt x="1564849" y="110953"/>
                    <a:pt x="1306204" y="3674"/>
                    <a:pt x="1031884" y="3674"/>
                  </a:cubicBezTo>
                  <a:cubicBezTo>
                    <a:pt x="757564" y="3674"/>
                    <a:pt x="498919" y="110463"/>
                    <a:pt x="304936" y="304936"/>
                  </a:cubicBezTo>
                  <a:cubicBezTo>
                    <a:pt x="110953" y="498920"/>
                    <a:pt x="3674" y="757564"/>
                    <a:pt x="3674" y="1031884"/>
                  </a:cubicBezTo>
                  <a:cubicBezTo>
                    <a:pt x="3674" y="1306204"/>
                    <a:pt x="110463" y="1564849"/>
                    <a:pt x="304936" y="1758832"/>
                  </a:cubicBezTo>
                  <a:cubicBezTo>
                    <a:pt x="498919" y="1952816"/>
                    <a:pt x="757564" y="2060095"/>
                    <a:pt x="1031884" y="2060095"/>
                  </a:cubicBezTo>
                  <a:cubicBezTo>
                    <a:pt x="1306204" y="2060095"/>
                    <a:pt x="1564849" y="1953305"/>
                    <a:pt x="1758832" y="1758832"/>
                  </a:cubicBezTo>
                  <a:cubicBezTo>
                    <a:pt x="1952816" y="1564849"/>
                    <a:pt x="2060094" y="1306204"/>
                    <a:pt x="2060094" y="1031884"/>
                  </a:cubicBezTo>
                  <a:cubicBezTo>
                    <a:pt x="2060094" y="757564"/>
                    <a:pt x="1953305" y="499409"/>
                    <a:pt x="1758832" y="304936"/>
                  </a:cubicBezTo>
                  <a:close/>
                  <a:moveTo>
                    <a:pt x="1985636" y="1032374"/>
                  </a:moveTo>
                  <a:cubicBezTo>
                    <a:pt x="1985636" y="1036293"/>
                    <a:pt x="1985636" y="1040212"/>
                    <a:pt x="1985636" y="1044131"/>
                  </a:cubicBezTo>
                  <a:cubicBezTo>
                    <a:pt x="1984656" y="1140143"/>
                    <a:pt x="1968981" y="1233215"/>
                    <a:pt x="1941549" y="1320410"/>
                  </a:cubicBezTo>
                  <a:cubicBezTo>
                    <a:pt x="1939099" y="1327758"/>
                    <a:pt x="1936650" y="1335106"/>
                    <a:pt x="1934201" y="1342454"/>
                  </a:cubicBezTo>
                  <a:cubicBezTo>
                    <a:pt x="1921465" y="1379683"/>
                    <a:pt x="1906279" y="1415932"/>
                    <a:pt x="1889134" y="1451202"/>
                  </a:cubicBezTo>
                  <a:cubicBezTo>
                    <a:pt x="1885705" y="1458060"/>
                    <a:pt x="1882276" y="1464918"/>
                    <a:pt x="1878847" y="1471776"/>
                  </a:cubicBezTo>
                  <a:cubicBezTo>
                    <a:pt x="1835250" y="1555052"/>
                    <a:pt x="1779896" y="1631470"/>
                    <a:pt x="1714745" y="1698090"/>
                  </a:cubicBezTo>
                  <a:cubicBezTo>
                    <a:pt x="1709357" y="1703478"/>
                    <a:pt x="1703968" y="1709357"/>
                    <a:pt x="1698090" y="1714745"/>
                  </a:cubicBezTo>
                  <a:cubicBezTo>
                    <a:pt x="1631469" y="1779896"/>
                    <a:pt x="1555052" y="1835250"/>
                    <a:pt x="1471776" y="1878847"/>
                  </a:cubicBezTo>
                  <a:cubicBezTo>
                    <a:pt x="1464918" y="1882276"/>
                    <a:pt x="1458060" y="1885705"/>
                    <a:pt x="1451202" y="1889134"/>
                  </a:cubicBezTo>
                  <a:cubicBezTo>
                    <a:pt x="1415932" y="1906279"/>
                    <a:pt x="1380172" y="1921465"/>
                    <a:pt x="1342454" y="1934201"/>
                  </a:cubicBezTo>
                  <a:cubicBezTo>
                    <a:pt x="1335106" y="1936650"/>
                    <a:pt x="1327758" y="1939100"/>
                    <a:pt x="1320410" y="1941549"/>
                  </a:cubicBezTo>
                  <a:cubicBezTo>
                    <a:pt x="1233215" y="1969471"/>
                    <a:pt x="1140143" y="1984656"/>
                    <a:pt x="1044131" y="1985636"/>
                  </a:cubicBezTo>
                  <a:cubicBezTo>
                    <a:pt x="1040212" y="1985636"/>
                    <a:pt x="1036293" y="1985636"/>
                    <a:pt x="1032374" y="1985636"/>
                  </a:cubicBezTo>
                  <a:cubicBezTo>
                    <a:pt x="1028455" y="1985636"/>
                    <a:pt x="1024536" y="1985636"/>
                    <a:pt x="1020617" y="1985636"/>
                  </a:cubicBezTo>
                  <a:cubicBezTo>
                    <a:pt x="924605" y="1984656"/>
                    <a:pt x="831532" y="1968981"/>
                    <a:pt x="744338" y="1941549"/>
                  </a:cubicBezTo>
                  <a:cubicBezTo>
                    <a:pt x="736990" y="1939100"/>
                    <a:pt x="729643" y="1936650"/>
                    <a:pt x="722295" y="1934201"/>
                  </a:cubicBezTo>
                  <a:cubicBezTo>
                    <a:pt x="685065" y="1921465"/>
                    <a:pt x="648816" y="1906279"/>
                    <a:pt x="613546" y="1889134"/>
                  </a:cubicBezTo>
                  <a:cubicBezTo>
                    <a:pt x="606688" y="1885705"/>
                    <a:pt x="599830" y="1882276"/>
                    <a:pt x="592972" y="1878847"/>
                  </a:cubicBezTo>
                  <a:cubicBezTo>
                    <a:pt x="509697" y="1835250"/>
                    <a:pt x="433279" y="1779896"/>
                    <a:pt x="366658" y="1714745"/>
                  </a:cubicBezTo>
                  <a:cubicBezTo>
                    <a:pt x="361270" y="1709357"/>
                    <a:pt x="355392" y="1703968"/>
                    <a:pt x="350003" y="1698090"/>
                  </a:cubicBezTo>
                  <a:cubicBezTo>
                    <a:pt x="284852" y="1631470"/>
                    <a:pt x="229498" y="1555052"/>
                    <a:pt x="185901" y="1471776"/>
                  </a:cubicBezTo>
                  <a:cubicBezTo>
                    <a:pt x="182472" y="1464918"/>
                    <a:pt x="179043" y="1458060"/>
                    <a:pt x="175614" y="1451202"/>
                  </a:cubicBezTo>
                  <a:cubicBezTo>
                    <a:pt x="158469" y="1415932"/>
                    <a:pt x="143283" y="1380173"/>
                    <a:pt x="130547" y="1342454"/>
                  </a:cubicBezTo>
                  <a:cubicBezTo>
                    <a:pt x="128098" y="1335106"/>
                    <a:pt x="125648" y="1327758"/>
                    <a:pt x="123199" y="1320410"/>
                  </a:cubicBezTo>
                  <a:cubicBezTo>
                    <a:pt x="95278" y="1233215"/>
                    <a:pt x="80092" y="1140143"/>
                    <a:pt x="79112" y="1044131"/>
                  </a:cubicBezTo>
                  <a:cubicBezTo>
                    <a:pt x="79112" y="1040212"/>
                    <a:pt x="79112" y="1036293"/>
                    <a:pt x="79112" y="1032374"/>
                  </a:cubicBezTo>
                  <a:cubicBezTo>
                    <a:pt x="79112" y="1028455"/>
                    <a:pt x="79112" y="1024536"/>
                    <a:pt x="79112" y="1020618"/>
                  </a:cubicBezTo>
                  <a:cubicBezTo>
                    <a:pt x="80092" y="924605"/>
                    <a:pt x="95767" y="831533"/>
                    <a:pt x="123199" y="744338"/>
                  </a:cubicBezTo>
                  <a:cubicBezTo>
                    <a:pt x="125648" y="736990"/>
                    <a:pt x="128098" y="729642"/>
                    <a:pt x="130547" y="722294"/>
                  </a:cubicBezTo>
                  <a:cubicBezTo>
                    <a:pt x="143283" y="685065"/>
                    <a:pt x="158469" y="648816"/>
                    <a:pt x="175614" y="613546"/>
                  </a:cubicBezTo>
                  <a:cubicBezTo>
                    <a:pt x="179043" y="606688"/>
                    <a:pt x="182472" y="599830"/>
                    <a:pt x="185901" y="592972"/>
                  </a:cubicBezTo>
                  <a:cubicBezTo>
                    <a:pt x="229498" y="509697"/>
                    <a:pt x="284852" y="433279"/>
                    <a:pt x="350003" y="366658"/>
                  </a:cubicBezTo>
                  <a:cubicBezTo>
                    <a:pt x="355392" y="361270"/>
                    <a:pt x="360780" y="355392"/>
                    <a:pt x="366658" y="350003"/>
                  </a:cubicBezTo>
                  <a:cubicBezTo>
                    <a:pt x="433279" y="284852"/>
                    <a:pt x="509697" y="229498"/>
                    <a:pt x="592972" y="185901"/>
                  </a:cubicBezTo>
                  <a:cubicBezTo>
                    <a:pt x="599830" y="182472"/>
                    <a:pt x="606688" y="179043"/>
                    <a:pt x="613546" y="175614"/>
                  </a:cubicBezTo>
                  <a:cubicBezTo>
                    <a:pt x="648816" y="158469"/>
                    <a:pt x="684575" y="143283"/>
                    <a:pt x="722295" y="130547"/>
                  </a:cubicBezTo>
                  <a:cubicBezTo>
                    <a:pt x="729643" y="128098"/>
                    <a:pt x="736990" y="125648"/>
                    <a:pt x="744338" y="123199"/>
                  </a:cubicBezTo>
                  <a:cubicBezTo>
                    <a:pt x="831532" y="95277"/>
                    <a:pt x="924605" y="80092"/>
                    <a:pt x="1020617" y="79112"/>
                  </a:cubicBezTo>
                  <a:cubicBezTo>
                    <a:pt x="1024536" y="79112"/>
                    <a:pt x="1028455" y="79112"/>
                    <a:pt x="1032374" y="79112"/>
                  </a:cubicBezTo>
                  <a:cubicBezTo>
                    <a:pt x="1036293" y="79112"/>
                    <a:pt x="1040212" y="79112"/>
                    <a:pt x="1044131" y="79112"/>
                  </a:cubicBezTo>
                  <a:cubicBezTo>
                    <a:pt x="1140143" y="80092"/>
                    <a:pt x="1233215" y="95767"/>
                    <a:pt x="1320410" y="123199"/>
                  </a:cubicBezTo>
                  <a:cubicBezTo>
                    <a:pt x="1327758" y="125648"/>
                    <a:pt x="1335106" y="128098"/>
                    <a:pt x="1342454" y="130547"/>
                  </a:cubicBezTo>
                  <a:cubicBezTo>
                    <a:pt x="1379683" y="143283"/>
                    <a:pt x="1415932" y="158469"/>
                    <a:pt x="1451202" y="175614"/>
                  </a:cubicBezTo>
                  <a:cubicBezTo>
                    <a:pt x="1458060" y="179043"/>
                    <a:pt x="1464918" y="182472"/>
                    <a:pt x="1471776" y="185901"/>
                  </a:cubicBezTo>
                  <a:cubicBezTo>
                    <a:pt x="1555052" y="229498"/>
                    <a:pt x="1631469" y="284852"/>
                    <a:pt x="1698090" y="350003"/>
                  </a:cubicBezTo>
                  <a:cubicBezTo>
                    <a:pt x="1703478" y="355392"/>
                    <a:pt x="1709357" y="360780"/>
                    <a:pt x="1714745" y="366658"/>
                  </a:cubicBezTo>
                  <a:cubicBezTo>
                    <a:pt x="1779896" y="433279"/>
                    <a:pt x="1835250" y="509697"/>
                    <a:pt x="1878847" y="592972"/>
                  </a:cubicBezTo>
                  <a:cubicBezTo>
                    <a:pt x="1882276" y="599830"/>
                    <a:pt x="1885705" y="606688"/>
                    <a:pt x="1889134" y="613546"/>
                  </a:cubicBezTo>
                  <a:cubicBezTo>
                    <a:pt x="1906279" y="648816"/>
                    <a:pt x="1921465" y="684575"/>
                    <a:pt x="1934201" y="722294"/>
                  </a:cubicBezTo>
                  <a:cubicBezTo>
                    <a:pt x="1936650" y="729642"/>
                    <a:pt x="1939099" y="736990"/>
                    <a:pt x="1941549" y="744338"/>
                  </a:cubicBezTo>
                  <a:cubicBezTo>
                    <a:pt x="1969471" y="831533"/>
                    <a:pt x="1984656" y="924605"/>
                    <a:pt x="1985636" y="1020618"/>
                  </a:cubicBezTo>
                  <a:cubicBezTo>
                    <a:pt x="1985636" y="1024536"/>
                    <a:pt x="1985636" y="1028455"/>
                    <a:pt x="1985636" y="1032374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B010FB69-EC6A-48D0-825B-B25758777B28}"/>
                </a:ext>
              </a:extLst>
            </p:cNvPr>
            <p:cNvSpPr/>
            <p:nvPr/>
          </p:nvSpPr>
          <p:spPr>
            <a:xfrm>
              <a:off x="5800180" y="3354160"/>
              <a:ext cx="2292531" cy="2292531"/>
            </a:xfrm>
            <a:custGeom>
              <a:avLst/>
              <a:gdLst>
                <a:gd name="connsiteX0" fmla="*/ 1957224 w 2292531"/>
                <a:gd name="connsiteY0" fmla="*/ 338736 h 2292531"/>
                <a:gd name="connsiteX1" fmla="*/ 1147980 w 2292531"/>
                <a:gd name="connsiteY1" fmla="*/ 3674 h 2292531"/>
                <a:gd name="connsiteX2" fmla="*/ 338736 w 2292531"/>
                <a:gd name="connsiteY2" fmla="*/ 338736 h 2292531"/>
                <a:gd name="connsiteX3" fmla="*/ 3674 w 2292531"/>
                <a:gd name="connsiteY3" fmla="*/ 1147980 h 2292531"/>
                <a:gd name="connsiteX4" fmla="*/ 338736 w 2292531"/>
                <a:gd name="connsiteY4" fmla="*/ 1957224 h 2292531"/>
                <a:gd name="connsiteX5" fmla="*/ 1147980 w 2292531"/>
                <a:gd name="connsiteY5" fmla="*/ 2292286 h 2292531"/>
                <a:gd name="connsiteX6" fmla="*/ 1957224 w 2292531"/>
                <a:gd name="connsiteY6" fmla="*/ 1957224 h 2292531"/>
                <a:gd name="connsiteX7" fmla="*/ 2292286 w 2292531"/>
                <a:gd name="connsiteY7" fmla="*/ 1147980 h 2292531"/>
                <a:gd name="connsiteX8" fmla="*/ 1957224 w 2292531"/>
                <a:gd name="connsiteY8" fmla="*/ 338736 h 2292531"/>
                <a:gd name="connsiteX9" fmla="*/ 1147980 w 2292531"/>
                <a:gd name="connsiteY9" fmla="*/ 2176680 h 2292531"/>
                <a:gd name="connsiteX10" fmla="*/ 421032 w 2292531"/>
                <a:gd name="connsiteY10" fmla="*/ 1875418 h 2292531"/>
                <a:gd name="connsiteX11" fmla="*/ 119770 w 2292531"/>
                <a:gd name="connsiteY11" fmla="*/ 1148470 h 2292531"/>
                <a:gd name="connsiteX12" fmla="*/ 421032 w 2292531"/>
                <a:gd name="connsiteY12" fmla="*/ 421522 h 2292531"/>
                <a:gd name="connsiteX13" fmla="*/ 1147980 w 2292531"/>
                <a:gd name="connsiteY13" fmla="*/ 120260 h 2292531"/>
                <a:gd name="connsiteX14" fmla="*/ 1874928 w 2292531"/>
                <a:gd name="connsiteY14" fmla="*/ 421522 h 2292531"/>
                <a:gd name="connsiteX15" fmla="*/ 2176190 w 2292531"/>
                <a:gd name="connsiteY15" fmla="*/ 1148470 h 2292531"/>
                <a:gd name="connsiteX16" fmla="*/ 1874928 w 2292531"/>
                <a:gd name="connsiteY16" fmla="*/ 1875418 h 2292531"/>
                <a:gd name="connsiteX17" fmla="*/ 1147980 w 2292531"/>
                <a:gd name="connsiteY17" fmla="*/ 2176680 h 229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92531" h="2292531">
                  <a:moveTo>
                    <a:pt x="1957224" y="338736"/>
                  </a:moveTo>
                  <a:cubicBezTo>
                    <a:pt x="1741197" y="122709"/>
                    <a:pt x="1453651" y="3674"/>
                    <a:pt x="1147980" y="3674"/>
                  </a:cubicBezTo>
                  <a:cubicBezTo>
                    <a:pt x="842309" y="3674"/>
                    <a:pt x="554763" y="122709"/>
                    <a:pt x="338736" y="338736"/>
                  </a:cubicBezTo>
                  <a:cubicBezTo>
                    <a:pt x="122709" y="554763"/>
                    <a:pt x="3674" y="842309"/>
                    <a:pt x="3674" y="1147980"/>
                  </a:cubicBezTo>
                  <a:cubicBezTo>
                    <a:pt x="3674" y="1453651"/>
                    <a:pt x="122709" y="1741197"/>
                    <a:pt x="338736" y="1957224"/>
                  </a:cubicBezTo>
                  <a:cubicBezTo>
                    <a:pt x="554763" y="2173251"/>
                    <a:pt x="842309" y="2292286"/>
                    <a:pt x="1147980" y="2292286"/>
                  </a:cubicBezTo>
                  <a:cubicBezTo>
                    <a:pt x="1453651" y="2292286"/>
                    <a:pt x="1741197" y="2173251"/>
                    <a:pt x="1957224" y="1957224"/>
                  </a:cubicBezTo>
                  <a:cubicBezTo>
                    <a:pt x="2173251" y="1741197"/>
                    <a:pt x="2292286" y="1453651"/>
                    <a:pt x="2292286" y="1147980"/>
                  </a:cubicBezTo>
                  <a:cubicBezTo>
                    <a:pt x="2292286" y="842309"/>
                    <a:pt x="2173741" y="555253"/>
                    <a:pt x="1957224" y="338736"/>
                  </a:cubicBezTo>
                  <a:close/>
                  <a:moveTo>
                    <a:pt x="1147980" y="2176680"/>
                  </a:moveTo>
                  <a:cubicBezTo>
                    <a:pt x="873170" y="2176680"/>
                    <a:pt x="615015" y="2069891"/>
                    <a:pt x="421032" y="1875418"/>
                  </a:cubicBezTo>
                  <a:cubicBezTo>
                    <a:pt x="227049" y="1681435"/>
                    <a:pt x="119770" y="1422790"/>
                    <a:pt x="119770" y="1148470"/>
                  </a:cubicBezTo>
                  <a:cubicBezTo>
                    <a:pt x="119770" y="874150"/>
                    <a:pt x="226559" y="615505"/>
                    <a:pt x="421032" y="421522"/>
                  </a:cubicBezTo>
                  <a:cubicBezTo>
                    <a:pt x="615015" y="227538"/>
                    <a:pt x="873660" y="120260"/>
                    <a:pt x="1147980" y="120260"/>
                  </a:cubicBezTo>
                  <a:cubicBezTo>
                    <a:pt x="1422300" y="120260"/>
                    <a:pt x="1680945" y="227049"/>
                    <a:pt x="1874928" y="421522"/>
                  </a:cubicBezTo>
                  <a:cubicBezTo>
                    <a:pt x="2068911" y="615505"/>
                    <a:pt x="2176190" y="874150"/>
                    <a:pt x="2176190" y="1148470"/>
                  </a:cubicBezTo>
                  <a:cubicBezTo>
                    <a:pt x="2176190" y="1422790"/>
                    <a:pt x="2069401" y="1681435"/>
                    <a:pt x="1874928" y="1875418"/>
                  </a:cubicBezTo>
                  <a:cubicBezTo>
                    <a:pt x="1680945" y="2069401"/>
                    <a:pt x="1422790" y="2176680"/>
                    <a:pt x="1147980" y="217668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4E94361E-96CD-43A9-9E65-B933C2413BFD}"/>
                </a:ext>
              </a:extLst>
            </p:cNvPr>
            <p:cNvSpPr/>
            <p:nvPr/>
          </p:nvSpPr>
          <p:spPr>
            <a:xfrm>
              <a:off x="5745805" y="3299786"/>
              <a:ext cx="2405198" cy="1205049"/>
            </a:xfrm>
            <a:custGeom>
              <a:avLst/>
              <a:gdLst>
                <a:gd name="connsiteX0" fmla="*/ 1202354 w 2405198"/>
                <a:gd name="connsiteY0" fmla="*/ 3674 h 1205048"/>
                <a:gd name="connsiteX1" fmla="*/ 354902 w 2405198"/>
                <a:gd name="connsiteY1" fmla="*/ 354902 h 1205048"/>
                <a:gd name="connsiteX2" fmla="*/ 3674 w 2405198"/>
                <a:gd name="connsiteY2" fmla="*/ 1202354 h 1205048"/>
                <a:gd name="connsiteX3" fmla="*/ 120260 w 2405198"/>
                <a:gd name="connsiteY3" fmla="*/ 1202354 h 1205048"/>
                <a:gd name="connsiteX4" fmla="*/ 437198 w 2405198"/>
                <a:gd name="connsiteY4" fmla="*/ 436708 h 1205048"/>
                <a:gd name="connsiteX5" fmla="*/ 1202844 w 2405198"/>
                <a:gd name="connsiteY5" fmla="*/ 119770 h 1205048"/>
                <a:gd name="connsiteX6" fmla="*/ 1968491 w 2405198"/>
                <a:gd name="connsiteY6" fmla="*/ 436708 h 1205048"/>
                <a:gd name="connsiteX7" fmla="*/ 2280040 w 2405198"/>
                <a:gd name="connsiteY7" fmla="*/ 1092626 h 1205048"/>
                <a:gd name="connsiteX8" fmla="*/ 2402015 w 2405198"/>
                <a:gd name="connsiteY8" fmla="*/ 1202354 h 1205048"/>
                <a:gd name="connsiteX9" fmla="*/ 2402015 w 2405198"/>
                <a:gd name="connsiteY9" fmla="*/ 1202354 h 1205048"/>
                <a:gd name="connsiteX10" fmla="*/ 2050787 w 2405198"/>
                <a:gd name="connsiteY10" fmla="*/ 354902 h 1205048"/>
                <a:gd name="connsiteX11" fmla="*/ 1202354 w 2405198"/>
                <a:gd name="connsiteY11" fmla="*/ 3674 h 1205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05198" h="1205048">
                  <a:moveTo>
                    <a:pt x="1202354" y="3674"/>
                  </a:moveTo>
                  <a:cubicBezTo>
                    <a:pt x="881988" y="3674"/>
                    <a:pt x="581215" y="128588"/>
                    <a:pt x="354902" y="354902"/>
                  </a:cubicBezTo>
                  <a:cubicBezTo>
                    <a:pt x="128588" y="581216"/>
                    <a:pt x="3674" y="882478"/>
                    <a:pt x="3674" y="1202354"/>
                  </a:cubicBezTo>
                  <a:lnTo>
                    <a:pt x="120260" y="1202354"/>
                  </a:lnTo>
                  <a:cubicBezTo>
                    <a:pt x="120260" y="913339"/>
                    <a:pt x="232927" y="641468"/>
                    <a:pt x="437198" y="436708"/>
                  </a:cubicBezTo>
                  <a:cubicBezTo>
                    <a:pt x="641468" y="232437"/>
                    <a:pt x="913339" y="119770"/>
                    <a:pt x="1202844" y="119770"/>
                  </a:cubicBezTo>
                  <a:cubicBezTo>
                    <a:pt x="1491860" y="119770"/>
                    <a:pt x="1763731" y="232437"/>
                    <a:pt x="1968491" y="436708"/>
                  </a:cubicBezTo>
                  <a:cubicBezTo>
                    <a:pt x="2146799" y="615016"/>
                    <a:pt x="2255547" y="844759"/>
                    <a:pt x="2280040" y="1092626"/>
                  </a:cubicBezTo>
                  <a:cubicBezTo>
                    <a:pt x="2286409" y="1154838"/>
                    <a:pt x="2339313" y="1202354"/>
                    <a:pt x="2402015" y="1202354"/>
                  </a:cubicBezTo>
                  <a:lnTo>
                    <a:pt x="2402015" y="1202354"/>
                  </a:lnTo>
                  <a:cubicBezTo>
                    <a:pt x="2402015" y="881988"/>
                    <a:pt x="2277101" y="581216"/>
                    <a:pt x="2050787" y="354902"/>
                  </a:cubicBezTo>
                  <a:cubicBezTo>
                    <a:pt x="1823493" y="128588"/>
                    <a:pt x="1522721" y="3674"/>
                    <a:pt x="1202354" y="367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82" name="Freeform: Shape 1081">
              <a:extLst>
                <a:ext uri="{FF2B5EF4-FFF2-40B4-BE49-F238E27FC236}">
                  <a16:creationId xmlns:a16="http://schemas.microsoft.com/office/drawing/2014/main" id="{D4CE7C52-826D-4CA6-9518-A6A2E0CA6794}"/>
                </a:ext>
              </a:extLst>
            </p:cNvPr>
            <p:cNvSpPr/>
            <p:nvPr/>
          </p:nvSpPr>
          <p:spPr>
            <a:xfrm>
              <a:off x="3558103" y="2715876"/>
              <a:ext cx="1998617" cy="1719399"/>
            </a:xfrm>
            <a:custGeom>
              <a:avLst/>
              <a:gdLst>
                <a:gd name="connsiteX0" fmla="*/ 211863 w 1998617"/>
                <a:gd name="connsiteY0" fmla="*/ 197168 h 1719398"/>
                <a:gd name="connsiteX1" fmla="*/ 124179 w 1998617"/>
                <a:gd name="connsiteY1" fmla="*/ 3674 h 1719398"/>
                <a:gd name="connsiteX2" fmla="*/ 3674 w 1998617"/>
                <a:gd name="connsiteY2" fmla="*/ 464140 h 1719398"/>
                <a:gd name="connsiteX3" fmla="*/ 1902360 w 1998617"/>
                <a:gd name="connsiteY3" fmla="*/ 1720623 h 1719398"/>
                <a:gd name="connsiteX4" fmla="*/ 1997392 w 1998617"/>
                <a:gd name="connsiteY4" fmla="*/ 1389480 h 1719398"/>
                <a:gd name="connsiteX5" fmla="*/ 955956 w 1998617"/>
                <a:gd name="connsiteY5" fmla="*/ 1063235 h 1719398"/>
                <a:gd name="connsiteX6" fmla="*/ 211863 w 1998617"/>
                <a:gd name="connsiteY6" fmla="*/ 197168 h 171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98617" h="1719398">
                  <a:moveTo>
                    <a:pt x="211863" y="197168"/>
                  </a:moveTo>
                  <a:lnTo>
                    <a:pt x="124179" y="3674"/>
                  </a:lnTo>
                  <a:lnTo>
                    <a:pt x="3674" y="464140"/>
                  </a:lnTo>
                  <a:lnTo>
                    <a:pt x="1902360" y="1720623"/>
                  </a:lnTo>
                  <a:lnTo>
                    <a:pt x="1997392" y="1389480"/>
                  </a:lnTo>
                  <a:cubicBezTo>
                    <a:pt x="1626571" y="1377723"/>
                    <a:pt x="1267505" y="1265546"/>
                    <a:pt x="955956" y="1063235"/>
                  </a:cubicBezTo>
                  <a:cubicBezTo>
                    <a:pt x="629711" y="851127"/>
                    <a:pt x="372047" y="551824"/>
                    <a:pt x="211863" y="197168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71AC9FCE-18C6-4D9F-B870-0F169AEE351F}"/>
                </a:ext>
              </a:extLst>
            </p:cNvPr>
            <p:cNvSpPr/>
            <p:nvPr/>
          </p:nvSpPr>
          <p:spPr>
            <a:xfrm>
              <a:off x="2946145" y="2468988"/>
              <a:ext cx="4051118" cy="2096589"/>
            </a:xfrm>
            <a:custGeom>
              <a:avLst/>
              <a:gdLst>
                <a:gd name="connsiteX0" fmla="*/ 4043653 w 4051118"/>
                <a:gd name="connsiteY0" fmla="*/ 2007190 h 2096588"/>
                <a:gd name="connsiteX1" fmla="*/ 3054141 w 4051118"/>
                <a:gd name="connsiteY1" fmla="*/ 442586 h 2096588"/>
                <a:gd name="connsiteX2" fmla="*/ 3110475 w 4051118"/>
                <a:gd name="connsiteY2" fmla="*/ 246643 h 2096588"/>
                <a:gd name="connsiteX3" fmla="*/ 3076675 w 4051118"/>
                <a:gd name="connsiteY3" fmla="*/ 185901 h 2096588"/>
                <a:gd name="connsiteX4" fmla="*/ 3015932 w 4051118"/>
                <a:gd name="connsiteY4" fmla="*/ 219701 h 2096588"/>
                <a:gd name="connsiteX5" fmla="*/ 2637273 w 4051118"/>
                <a:gd name="connsiteY5" fmla="*/ 1539376 h 2096588"/>
                <a:gd name="connsiteX6" fmla="*/ 1621309 w 4051118"/>
                <a:gd name="connsiteY6" fmla="*/ 1228317 h 2096588"/>
                <a:gd name="connsiteX7" fmla="*/ 912976 w 4051118"/>
                <a:gd name="connsiteY7" fmla="*/ 403887 h 2096588"/>
                <a:gd name="connsiteX8" fmla="*/ 775816 w 4051118"/>
                <a:gd name="connsiteY8" fmla="*/ 100176 h 2096588"/>
                <a:gd name="connsiteX9" fmla="*/ 800799 w 4051118"/>
                <a:gd name="connsiteY9" fmla="*/ 3674 h 2096588"/>
                <a:gd name="connsiteX10" fmla="*/ 699398 w 4051118"/>
                <a:gd name="connsiteY10" fmla="*/ 3674 h 2096588"/>
                <a:gd name="connsiteX11" fmla="*/ 676375 w 4051118"/>
                <a:gd name="connsiteY11" fmla="*/ 91358 h 2096588"/>
                <a:gd name="connsiteX12" fmla="*/ 676375 w 4051118"/>
                <a:gd name="connsiteY12" fmla="*/ 91358 h 2096588"/>
                <a:gd name="connsiteX13" fmla="*/ 512273 w 4051118"/>
                <a:gd name="connsiteY13" fmla="*/ 718865 h 2096588"/>
                <a:gd name="connsiteX14" fmla="*/ 512273 w 4051118"/>
                <a:gd name="connsiteY14" fmla="*/ 718865 h 2096588"/>
                <a:gd name="connsiteX15" fmla="*/ 240402 w 4051118"/>
                <a:gd name="connsiteY15" fmla="*/ 1756873 h 2096588"/>
                <a:gd name="connsiteX16" fmla="*/ 143410 w 4051118"/>
                <a:gd name="connsiteY16" fmla="*/ 1902360 h 2096588"/>
                <a:gd name="connsiteX17" fmla="*/ 22905 w 4051118"/>
                <a:gd name="connsiteY17" fmla="*/ 1994453 h 2096588"/>
                <a:gd name="connsiteX18" fmla="*/ 13598 w 4051118"/>
                <a:gd name="connsiteY18" fmla="*/ 2063033 h 2096588"/>
                <a:gd name="connsiteX19" fmla="*/ 52297 w 4051118"/>
                <a:gd name="connsiteY19" fmla="*/ 2082138 h 2096588"/>
                <a:gd name="connsiteX20" fmla="*/ 82178 w 4051118"/>
                <a:gd name="connsiteY20" fmla="*/ 2071851 h 2096588"/>
                <a:gd name="connsiteX21" fmla="*/ 202683 w 4051118"/>
                <a:gd name="connsiteY21" fmla="*/ 1979758 h 2096588"/>
                <a:gd name="connsiteX22" fmla="*/ 334454 w 4051118"/>
                <a:gd name="connsiteY22" fmla="*/ 1781365 h 2096588"/>
                <a:gd name="connsiteX23" fmla="*/ 589670 w 4051118"/>
                <a:gd name="connsiteY23" fmla="*/ 810958 h 2096588"/>
                <a:gd name="connsiteX24" fmla="*/ 2516278 w 4051118"/>
                <a:gd name="connsiteY24" fmla="*/ 2086057 h 2096588"/>
                <a:gd name="connsiteX25" fmla="*/ 2522157 w 4051118"/>
                <a:gd name="connsiteY25" fmla="*/ 2089486 h 2096588"/>
                <a:gd name="connsiteX26" fmla="*/ 2523626 w 4051118"/>
                <a:gd name="connsiteY26" fmla="*/ 2089975 h 2096588"/>
                <a:gd name="connsiteX27" fmla="*/ 2528525 w 4051118"/>
                <a:gd name="connsiteY27" fmla="*/ 2091935 h 2096588"/>
                <a:gd name="connsiteX28" fmla="*/ 2529994 w 4051118"/>
                <a:gd name="connsiteY28" fmla="*/ 2092425 h 2096588"/>
                <a:gd name="connsiteX29" fmla="*/ 2529994 w 4051118"/>
                <a:gd name="connsiteY29" fmla="*/ 2092425 h 2096588"/>
                <a:gd name="connsiteX30" fmla="*/ 2531954 w 4051118"/>
                <a:gd name="connsiteY30" fmla="*/ 2092915 h 2096588"/>
                <a:gd name="connsiteX31" fmla="*/ 2536362 w 4051118"/>
                <a:gd name="connsiteY31" fmla="*/ 2093894 h 2096588"/>
                <a:gd name="connsiteX32" fmla="*/ 2543220 w 4051118"/>
                <a:gd name="connsiteY32" fmla="*/ 2094384 h 2096588"/>
                <a:gd name="connsiteX33" fmla="*/ 2548609 w 4051118"/>
                <a:gd name="connsiteY33" fmla="*/ 2093894 h 2096588"/>
                <a:gd name="connsiteX34" fmla="*/ 2549589 w 4051118"/>
                <a:gd name="connsiteY34" fmla="*/ 2093894 h 2096588"/>
                <a:gd name="connsiteX35" fmla="*/ 2559875 w 4051118"/>
                <a:gd name="connsiteY35" fmla="*/ 2091445 h 2096588"/>
                <a:gd name="connsiteX36" fmla="*/ 2560855 w 4051118"/>
                <a:gd name="connsiteY36" fmla="*/ 2090955 h 2096588"/>
                <a:gd name="connsiteX37" fmla="*/ 2565754 w 4051118"/>
                <a:gd name="connsiteY37" fmla="*/ 2088996 h 2096588"/>
                <a:gd name="connsiteX38" fmla="*/ 2566244 w 4051118"/>
                <a:gd name="connsiteY38" fmla="*/ 2088506 h 2096588"/>
                <a:gd name="connsiteX39" fmla="*/ 2570163 w 4051118"/>
                <a:gd name="connsiteY39" fmla="*/ 2086057 h 2096588"/>
                <a:gd name="connsiteX40" fmla="*/ 2571632 w 4051118"/>
                <a:gd name="connsiteY40" fmla="*/ 2085077 h 2096588"/>
                <a:gd name="connsiteX41" fmla="*/ 2575551 w 4051118"/>
                <a:gd name="connsiteY41" fmla="*/ 2082138 h 2096588"/>
                <a:gd name="connsiteX42" fmla="*/ 2576531 w 4051118"/>
                <a:gd name="connsiteY42" fmla="*/ 2081648 h 2096588"/>
                <a:gd name="connsiteX43" fmla="*/ 2579960 w 4051118"/>
                <a:gd name="connsiteY43" fmla="*/ 2078219 h 2096588"/>
                <a:gd name="connsiteX44" fmla="*/ 2580449 w 4051118"/>
                <a:gd name="connsiteY44" fmla="*/ 2077729 h 2096588"/>
                <a:gd name="connsiteX45" fmla="*/ 2583879 w 4051118"/>
                <a:gd name="connsiteY45" fmla="*/ 2073320 h 2096588"/>
                <a:gd name="connsiteX46" fmla="*/ 2583879 w 4051118"/>
                <a:gd name="connsiteY46" fmla="*/ 2072830 h 2096588"/>
                <a:gd name="connsiteX47" fmla="*/ 2584368 w 4051118"/>
                <a:gd name="connsiteY47" fmla="*/ 2072341 h 2096588"/>
                <a:gd name="connsiteX48" fmla="*/ 2586328 w 4051118"/>
                <a:gd name="connsiteY48" fmla="*/ 2069402 h 2096588"/>
                <a:gd name="connsiteX49" fmla="*/ 2586818 w 4051118"/>
                <a:gd name="connsiteY49" fmla="*/ 2067932 h 2096588"/>
                <a:gd name="connsiteX50" fmla="*/ 2588287 w 4051118"/>
                <a:gd name="connsiteY50" fmla="*/ 2065483 h 2096588"/>
                <a:gd name="connsiteX51" fmla="*/ 2588777 w 4051118"/>
                <a:gd name="connsiteY51" fmla="*/ 2064013 h 2096588"/>
                <a:gd name="connsiteX52" fmla="*/ 2589757 w 4051118"/>
                <a:gd name="connsiteY52" fmla="*/ 2061564 h 2096588"/>
                <a:gd name="connsiteX53" fmla="*/ 2590247 w 4051118"/>
                <a:gd name="connsiteY53" fmla="*/ 2059604 h 2096588"/>
                <a:gd name="connsiteX54" fmla="*/ 3017892 w 4051118"/>
                <a:gd name="connsiteY54" fmla="*/ 569949 h 2096588"/>
                <a:gd name="connsiteX55" fmla="*/ 3960377 w 4051118"/>
                <a:gd name="connsiteY55" fmla="*/ 2061074 h 2096588"/>
                <a:gd name="connsiteX56" fmla="*/ 4002015 w 4051118"/>
                <a:gd name="connsiteY56" fmla="*/ 2084097 h 2096588"/>
                <a:gd name="connsiteX57" fmla="*/ 4027978 w 4051118"/>
                <a:gd name="connsiteY57" fmla="*/ 2076749 h 2096588"/>
                <a:gd name="connsiteX58" fmla="*/ 4043653 w 4051118"/>
                <a:gd name="connsiteY58" fmla="*/ 2007190 h 2096588"/>
                <a:gd name="connsiteX59" fmla="*/ 2514319 w 4051118"/>
                <a:gd name="connsiteY59" fmla="*/ 1967511 h 2096588"/>
                <a:gd name="connsiteX60" fmla="*/ 615633 w 4051118"/>
                <a:gd name="connsiteY60" fmla="*/ 711027 h 2096588"/>
                <a:gd name="connsiteX61" fmla="*/ 736137 w 4051118"/>
                <a:gd name="connsiteY61" fmla="*/ 250562 h 2096588"/>
                <a:gd name="connsiteX62" fmla="*/ 823822 w 4051118"/>
                <a:gd name="connsiteY62" fmla="*/ 444055 h 2096588"/>
                <a:gd name="connsiteX63" fmla="*/ 1568405 w 4051118"/>
                <a:gd name="connsiteY63" fmla="*/ 1310123 h 2096588"/>
                <a:gd name="connsiteX64" fmla="*/ 2609841 w 4051118"/>
                <a:gd name="connsiteY64" fmla="*/ 1636368 h 2096588"/>
                <a:gd name="connsiteX65" fmla="*/ 2514319 w 4051118"/>
                <a:gd name="connsiteY65" fmla="*/ 1967511 h 209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051118" h="2096588">
                  <a:moveTo>
                    <a:pt x="4043653" y="2007190"/>
                  </a:moveTo>
                  <a:lnTo>
                    <a:pt x="3054141" y="442586"/>
                  </a:lnTo>
                  <a:lnTo>
                    <a:pt x="3110475" y="246643"/>
                  </a:lnTo>
                  <a:cubicBezTo>
                    <a:pt x="3117823" y="220681"/>
                    <a:pt x="3103127" y="193738"/>
                    <a:pt x="3076675" y="185901"/>
                  </a:cubicBezTo>
                  <a:cubicBezTo>
                    <a:pt x="3050713" y="178553"/>
                    <a:pt x="3023770" y="193249"/>
                    <a:pt x="3015932" y="219701"/>
                  </a:cubicBezTo>
                  <a:lnTo>
                    <a:pt x="2637273" y="1539376"/>
                  </a:lnTo>
                  <a:cubicBezTo>
                    <a:pt x="2275758" y="1532518"/>
                    <a:pt x="1925021" y="1425239"/>
                    <a:pt x="1621309" y="1228317"/>
                  </a:cubicBezTo>
                  <a:cubicBezTo>
                    <a:pt x="1310740" y="1026496"/>
                    <a:pt x="1065321" y="741399"/>
                    <a:pt x="912976" y="403887"/>
                  </a:cubicBezTo>
                  <a:lnTo>
                    <a:pt x="775816" y="100176"/>
                  </a:lnTo>
                  <a:lnTo>
                    <a:pt x="800799" y="3674"/>
                  </a:lnTo>
                  <a:lnTo>
                    <a:pt x="699398" y="3674"/>
                  </a:lnTo>
                  <a:lnTo>
                    <a:pt x="676375" y="91358"/>
                  </a:lnTo>
                  <a:cubicBezTo>
                    <a:pt x="676375" y="91358"/>
                    <a:pt x="676375" y="91358"/>
                    <a:pt x="676375" y="91358"/>
                  </a:cubicBezTo>
                  <a:lnTo>
                    <a:pt x="512273" y="718865"/>
                  </a:lnTo>
                  <a:cubicBezTo>
                    <a:pt x="512273" y="718865"/>
                    <a:pt x="512273" y="718865"/>
                    <a:pt x="512273" y="718865"/>
                  </a:cubicBezTo>
                  <a:lnTo>
                    <a:pt x="240402" y="1756873"/>
                  </a:lnTo>
                  <a:cubicBezTo>
                    <a:pt x="225216" y="1814676"/>
                    <a:pt x="190926" y="1866111"/>
                    <a:pt x="143410" y="1902360"/>
                  </a:cubicBezTo>
                  <a:lnTo>
                    <a:pt x="22905" y="1994453"/>
                  </a:lnTo>
                  <a:cubicBezTo>
                    <a:pt x="1352" y="2011109"/>
                    <a:pt x="-2567" y="2041480"/>
                    <a:pt x="13598" y="2063033"/>
                  </a:cubicBezTo>
                  <a:cubicBezTo>
                    <a:pt x="23395" y="2075770"/>
                    <a:pt x="37601" y="2082138"/>
                    <a:pt x="52297" y="2082138"/>
                  </a:cubicBezTo>
                  <a:cubicBezTo>
                    <a:pt x="62584" y="2082138"/>
                    <a:pt x="73361" y="2078709"/>
                    <a:pt x="82178" y="2071851"/>
                  </a:cubicBezTo>
                  <a:lnTo>
                    <a:pt x="202683" y="1979758"/>
                  </a:lnTo>
                  <a:cubicBezTo>
                    <a:pt x="267344" y="1930282"/>
                    <a:pt x="313881" y="1859743"/>
                    <a:pt x="334454" y="1781365"/>
                  </a:cubicBezTo>
                  <a:lnTo>
                    <a:pt x="589670" y="810958"/>
                  </a:lnTo>
                  <a:lnTo>
                    <a:pt x="2516278" y="2086057"/>
                  </a:lnTo>
                  <a:cubicBezTo>
                    <a:pt x="2518238" y="2087036"/>
                    <a:pt x="2520197" y="2088506"/>
                    <a:pt x="2522157" y="2089486"/>
                  </a:cubicBezTo>
                  <a:cubicBezTo>
                    <a:pt x="2522646" y="2089975"/>
                    <a:pt x="2523136" y="2089975"/>
                    <a:pt x="2523626" y="2089975"/>
                  </a:cubicBezTo>
                  <a:cubicBezTo>
                    <a:pt x="2525096" y="2090465"/>
                    <a:pt x="2526565" y="2091445"/>
                    <a:pt x="2528525" y="2091935"/>
                  </a:cubicBezTo>
                  <a:cubicBezTo>
                    <a:pt x="2529014" y="2091935"/>
                    <a:pt x="2529504" y="2092425"/>
                    <a:pt x="2529994" y="2092425"/>
                  </a:cubicBezTo>
                  <a:cubicBezTo>
                    <a:pt x="2529994" y="2092425"/>
                    <a:pt x="2529994" y="2092425"/>
                    <a:pt x="2529994" y="2092425"/>
                  </a:cubicBezTo>
                  <a:cubicBezTo>
                    <a:pt x="2530484" y="2092425"/>
                    <a:pt x="2531464" y="2092915"/>
                    <a:pt x="2531954" y="2092915"/>
                  </a:cubicBezTo>
                  <a:cubicBezTo>
                    <a:pt x="2533423" y="2093404"/>
                    <a:pt x="2534893" y="2093894"/>
                    <a:pt x="2536362" y="2093894"/>
                  </a:cubicBezTo>
                  <a:cubicBezTo>
                    <a:pt x="2538812" y="2094384"/>
                    <a:pt x="2540771" y="2094384"/>
                    <a:pt x="2543220" y="2094384"/>
                  </a:cubicBezTo>
                  <a:cubicBezTo>
                    <a:pt x="2545180" y="2094384"/>
                    <a:pt x="2546649" y="2094384"/>
                    <a:pt x="2548609" y="2093894"/>
                  </a:cubicBezTo>
                  <a:cubicBezTo>
                    <a:pt x="2549099" y="2093894"/>
                    <a:pt x="2549099" y="2093894"/>
                    <a:pt x="2549589" y="2093894"/>
                  </a:cubicBezTo>
                  <a:cubicBezTo>
                    <a:pt x="2553018" y="2093404"/>
                    <a:pt x="2556936" y="2092425"/>
                    <a:pt x="2559875" y="2091445"/>
                  </a:cubicBezTo>
                  <a:cubicBezTo>
                    <a:pt x="2560365" y="2091445"/>
                    <a:pt x="2560855" y="2090955"/>
                    <a:pt x="2560855" y="2090955"/>
                  </a:cubicBezTo>
                  <a:cubicBezTo>
                    <a:pt x="2562325" y="2090465"/>
                    <a:pt x="2563794" y="2089486"/>
                    <a:pt x="2565754" y="2088996"/>
                  </a:cubicBezTo>
                  <a:cubicBezTo>
                    <a:pt x="2566244" y="2088996"/>
                    <a:pt x="2566244" y="2088506"/>
                    <a:pt x="2566244" y="2088506"/>
                  </a:cubicBezTo>
                  <a:cubicBezTo>
                    <a:pt x="2567713" y="2088016"/>
                    <a:pt x="2568693" y="2087036"/>
                    <a:pt x="2570163" y="2086057"/>
                  </a:cubicBezTo>
                  <a:cubicBezTo>
                    <a:pt x="2570652" y="2085567"/>
                    <a:pt x="2571142" y="2085567"/>
                    <a:pt x="2571632" y="2085077"/>
                  </a:cubicBezTo>
                  <a:cubicBezTo>
                    <a:pt x="2573102" y="2084097"/>
                    <a:pt x="2574571" y="2083118"/>
                    <a:pt x="2575551" y="2082138"/>
                  </a:cubicBezTo>
                  <a:cubicBezTo>
                    <a:pt x="2576041" y="2082138"/>
                    <a:pt x="2576041" y="2081648"/>
                    <a:pt x="2576531" y="2081648"/>
                  </a:cubicBezTo>
                  <a:cubicBezTo>
                    <a:pt x="2577510" y="2080668"/>
                    <a:pt x="2578980" y="2079199"/>
                    <a:pt x="2579960" y="2078219"/>
                  </a:cubicBezTo>
                  <a:cubicBezTo>
                    <a:pt x="2579960" y="2078219"/>
                    <a:pt x="2580449" y="2077729"/>
                    <a:pt x="2580449" y="2077729"/>
                  </a:cubicBezTo>
                  <a:cubicBezTo>
                    <a:pt x="2581919" y="2076259"/>
                    <a:pt x="2582899" y="2074790"/>
                    <a:pt x="2583879" y="2073320"/>
                  </a:cubicBezTo>
                  <a:cubicBezTo>
                    <a:pt x="2583879" y="2073320"/>
                    <a:pt x="2583879" y="2073320"/>
                    <a:pt x="2583879" y="2072830"/>
                  </a:cubicBezTo>
                  <a:cubicBezTo>
                    <a:pt x="2583879" y="2072830"/>
                    <a:pt x="2583879" y="2072341"/>
                    <a:pt x="2584368" y="2072341"/>
                  </a:cubicBezTo>
                  <a:cubicBezTo>
                    <a:pt x="2584858" y="2071361"/>
                    <a:pt x="2585838" y="2070381"/>
                    <a:pt x="2586328" y="2069402"/>
                  </a:cubicBezTo>
                  <a:cubicBezTo>
                    <a:pt x="2586328" y="2068912"/>
                    <a:pt x="2586818" y="2068422"/>
                    <a:pt x="2586818" y="2067932"/>
                  </a:cubicBezTo>
                  <a:cubicBezTo>
                    <a:pt x="2587308" y="2066952"/>
                    <a:pt x="2587797" y="2065973"/>
                    <a:pt x="2588287" y="2065483"/>
                  </a:cubicBezTo>
                  <a:cubicBezTo>
                    <a:pt x="2588287" y="2064993"/>
                    <a:pt x="2588777" y="2064503"/>
                    <a:pt x="2588777" y="2064013"/>
                  </a:cubicBezTo>
                  <a:cubicBezTo>
                    <a:pt x="2589267" y="2063033"/>
                    <a:pt x="2589267" y="2062544"/>
                    <a:pt x="2589757" y="2061564"/>
                  </a:cubicBezTo>
                  <a:cubicBezTo>
                    <a:pt x="2589757" y="2061074"/>
                    <a:pt x="2590247" y="2060094"/>
                    <a:pt x="2590247" y="2059604"/>
                  </a:cubicBezTo>
                  <a:lnTo>
                    <a:pt x="3017892" y="569949"/>
                  </a:lnTo>
                  <a:lnTo>
                    <a:pt x="3960377" y="2061074"/>
                  </a:lnTo>
                  <a:cubicBezTo>
                    <a:pt x="3969684" y="2075770"/>
                    <a:pt x="3985360" y="2084097"/>
                    <a:pt x="4002015" y="2084097"/>
                  </a:cubicBezTo>
                  <a:cubicBezTo>
                    <a:pt x="4010833" y="2084097"/>
                    <a:pt x="4020139" y="2081648"/>
                    <a:pt x="4027978" y="2076749"/>
                  </a:cubicBezTo>
                  <a:cubicBezTo>
                    <a:pt x="4051001" y="2060584"/>
                    <a:pt x="4057859" y="2030213"/>
                    <a:pt x="4043653" y="2007190"/>
                  </a:cubicBezTo>
                  <a:close/>
                  <a:moveTo>
                    <a:pt x="2514319" y="1967511"/>
                  </a:moveTo>
                  <a:lnTo>
                    <a:pt x="615633" y="711027"/>
                  </a:lnTo>
                  <a:lnTo>
                    <a:pt x="736137" y="250562"/>
                  </a:lnTo>
                  <a:lnTo>
                    <a:pt x="823822" y="444055"/>
                  </a:lnTo>
                  <a:cubicBezTo>
                    <a:pt x="984495" y="798712"/>
                    <a:pt x="1241670" y="1098505"/>
                    <a:pt x="1568405" y="1310123"/>
                  </a:cubicBezTo>
                  <a:cubicBezTo>
                    <a:pt x="1879954" y="1512434"/>
                    <a:pt x="2239019" y="1624611"/>
                    <a:pt x="2609841" y="1636368"/>
                  </a:cubicBezTo>
                  <a:lnTo>
                    <a:pt x="2514319" y="196751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06DAFCEF-13AE-4C1E-88E8-E3BA0C0620BF}"/>
                </a:ext>
              </a:extLst>
            </p:cNvPr>
            <p:cNvSpPr/>
            <p:nvPr/>
          </p:nvSpPr>
          <p:spPr>
            <a:xfrm>
              <a:off x="3619335" y="2414614"/>
              <a:ext cx="161653" cy="58783"/>
            </a:xfrm>
            <a:custGeom>
              <a:avLst/>
              <a:gdLst>
                <a:gd name="connsiteX0" fmla="*/ 3674 w 161652"/>
                <a:gd name="connsiteY0" fmla="*/ 3674 h 58782"/>
                <a:gd name="connsiteX1" fmla="*/ 161408 w 161652"/>
                <a:gd name="connsiteY1" fmla="*/ 3674 h 58782"/>
                <a:gd name="connsiteX2" fmla="*/ 161408 w 161652"/>
                <a:gd name="connsiteY2" fmla="*/ 57558 h 58782"/>
                <a:gd name="connsiteX3" fmla="*/ 3674 w 161652"/>
                <a:gd name="connsiteY3" fmla="*/ 57558 h 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652" h="58782">
                  <a:moveTo>
                    <a:pt x="3674" y="3674"/>
                  </a:moveTo>
                  <a:lnTo>
                    <a:pt x="161408" y="3674"/>
                  </a:lnTo>
                  <a:lnTo>
                    <a:pt x="161408" y="57558"/>
                  </a:lnTo>
                  <a:lnTo>
                    <a:pt x="3674" y="57558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3790D1BB-D192-475A-BDAD-090EBC0CD8CA}"/>
                </a:ext>
              </a:extLst>
            </p:cNvPr>
            <p:cNvSpPr/>
            <p:nvPr/>
          </p:nvSpPr>
          <p:spPr>
            <a:xfrm>
              <a:off x="5010040" y="4193890"/>
              <a:ext cx="2096588" cy="617220"/>
            </a:xfrm>
            <a:custGeom>
              <a:avLst/>
              <a:gdLst>
                <a:gd name="connsiteX0" fmla="*/ 1926853 w 2096588"/>
                <a:gd name="connsiteY0" fmla="*/ 491947 h 617220"/>
                <a:gd name="connsiteX1" fmla="*/ 331878 w 2096588"/>
                <a:gd name="connsiteY1" fmla="*/ 612942 h 617220"/>
                <a:gd name="connsiteX2" fmla="*/ 3674 w 2096588"/>
                <a:gd name="connsiteY2" fmla="*/ 308740 h 617220"/>
                <a:gd name="connsiteX3" fmla="*/ 3674 w 2096588"/>
                <a:gd name="connsiteY3" fmla="*/ 308740 h 617220"/>
                <a:gd name="connsiteX4" fmla="*/ 331878 w 2096588"/>
                <a:gd name="connsiteY4" fmla="*/ 4539 h 617220"/>
                <a:gd name="connsiteX5" fmla="*/ 1926853 w 2096588"/>
                <a:gd name="connsiteY5" fmla="*/ 125534 h 617220"/>
                <a:gd name="connsiteX6" fmla="*/ 2096834 w 2096588"/>
                <a:gd name="connsiteY6" fmla="*/ 308740 h 617220"/>
                <a:gd name="connsiteX7" fmla="*/ 2096834 w 2096588"/>
                <a:gd name="connsiteY7" fmla="*/ 308740 h 617220"/>
                <a:gd name="connsiteX8" fmla="*/ 1926853 w 2096588"/>
                <a:gd name="connsiteY8" fmla="*/ 491947 h 617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96588" h="617220">
                  <a:moveTo>
                    <a:pt x="1926853" y="491947"/>
                  </a:moveTo>
                  <a:lnTo>
                    <a:pt x="331878" y="612942"/>
                  </a:lnTo>
                  <a:cubicBezTo>
                    <a:pt x="155040" y="626168"/>
                    <a:pt x="3674" y="486559"/>
                    <a:pt x="3674" y="308740"/>
                  </a:cubicBezTo>
                  <a:lnTo>
                    <a:pt x="3674" y="308740"/>
                  </a:lnTo>
                  <a:cubicBezTo>
                    <a:pt x="3674" y="131412"/>
                    <a:pt x="154550" y="-8687"/>
                    <a:pt x="331878" y="4539"/>
                  </a:cubicBezTo>
                  <a:lnTo>
                    <a:pt x="1926853" y="125534"/>
                  </a:lnTo>
                  <a:cubicBezTo>
                    <a:pt x="2022865" y="132882"/>
                    <a:pt x="2096834" y="212728"/>
                    <a:pt x="2096834" y="308740"/>
                  </a:cubicBezTo>
                  <a:lnTo>
                    <a:pt x="2096834" y="308740"/>
                  </a:lnTo>
                  <a:cubicBezTo>
                    <a:pt x="2096834" y="404753"/>
                    <a:pt x="2022865" y="484599"/>
                    <a:pt x="1926853" y="49194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86" name="Freeform: Shape 1085">
              <a:extLst>
                <a:ext uri="{FF2B5EF4-FFF2-40B4-BE49-F238E27FC236}">
                  <a16:creationId xmlns:a16="http://schemas.microsoft.com/office/drawing/2014/main" id="{C614A570-6982-4FB8-AAE4-B9451AC238A9}"/>
                </a:ext>
              </a:extLst>
            </p:cNvPr>
            <p:cNvSpPr/>
            <p:nvPr/>
          </p:nvSpPr>
          <p:spPr>
            <a:xfrm>
              <a:off x="5113400" y="4296155"/>
              <a:ext cx="1890848" cy="411480"/>
            </a:xfrm>
            <a:custGeom>
              <a:avLst/>
              <a:gdLst>
                <a:gd name="connsiteX0" fmla="*/ 205495 w 1890848"/>
                <a:gd name="connsiteY0" fmla="*/ 408296 h 411480"/>
                <a:gd name="connsiteX1" fmla="*/ 3674 w 1890848"/>
                <a:gd name="connsiteY1" fmla="*/ 205985 h 411480"/>
                <a:gd name="connsiteX2" fmla="*/ 205495 w 1890848"/>
                <a:gd name="connsiteY2" fmla="*/ 3674 h 411480"/>
                <a:gd name="connsiteX3" fmla="*/ 221170 w 1890848"/>
                <a:gd name="connsiteY3" fmla="*/ 4164 h 411480"/>
                <a:gd name="connsiteX4" fmla="*/ 1816145 w 1890848"/>
                <a:gd name="connsiteY4" fmla="*/ 125158 h 411480"/>
                <a:gd name="connsiteX5" fmla="*/ 1891093 w 1890848"/>
                <a:gd name="connsiteY5" fmla="*/ 205985 h 411480"/>
                <a:gd name="connsiteX6" fmla="*/ 1816145 w 1890848"/>
                <a:gd name="connsiteY6" fmla="*/ 286811 h 411480"/>
                <a:gd name="connsiteX7" fmla="*/ 221170 w 1890848"/>
                <a:gd name="connsiteY7" fmla="*/ 407806 h 411480"/>
                <a:gd name="connsiteX8" fmla="*/ 205495 w 1890848"/>
                <a:gd name="connsiteY8" fmla="*/ 408296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0848" h="411480">
                  <a:moveTo>
                    <a:pt x="205495" y="408296"/>
                  </a:moveTo>
                  <a:cubicBezTo>
                    <a:pt x="94297" y="408296"/>
                    <a:pt x="3674" y="317672"/>
                    <a:pt x="3674" y="205985"/>
                  </a:cubicBezTo>
                  <a:cubicBezTo>
                    <a:pt x="3674" y="94298"/>
                    <a:pt x="94297" y="3674"/>
                    <a:pt x="205495" y="3674"/>
                  </a:cubicBezTo>
                  <a:cubicBezTo>
                    <a:pt x="210883" y="3674"/>
                    <a:pt x="215782" y="3674"/>
                    <a:pt x="221170" y="4164"/>
                  </a:cubicBezTo>
                  <a:lnTo>
                    <a:pt x="1816145" y="125158"/>
                  </a:lnTo>
                  <a:cubicBezTo>
                    <a:pt x="1858273" y="128097"/>
                    <a:pt x="1891093" y="163857"/>
                    <a:pt x="1891093" y="205985"/>
                  </a:cubicBezTo>
                  <a:cubicBezTo>
                    <a:pt x="1891093" y="248112"/>
                    <a:pt x="1858273" y="283382"/>
                    <a:pt x="1816145" y="286811"/>
                  </a:cubicBezTo>
                  <a:lnTo>
                    <a:pt x="221170" y="407806"/>
                  </a:lnTo>
                  <a:cubicBezTo>
                    <a:pt x="215782" y="408296"/>
                    <a:pt x="210394" y="408296"/>
                    <a:pt x="205495" y="40829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id="{D1C2A514-012A-4F79-9343-51CAE56E067D}"/>
                </a:ext>
              </a:extLst>
            </p:cNvPr>
            <p:cNvSpPr/>
            <p:nvPr/>
          </p:nvSpPr>
          <p:spPr>
            <a:xfrm>
              <a:off x="5451946" y="2468498"/>
              <a:ext cx="1043396" cy="313509"/>
            </a:xfrm>
            <a:custGeom>
              <a:avLst/>
              <a:gdLst>
                <a:gd name="connsiteX0" fmla="*/ 10477 w 1043395"/>
                <a:gd name="connsiteY0" fmla="*/ 118790 h 313508"/>
                <a:gd name="connsiteX1" fmla="*/ 10477 w 1043395"/>
                <a:gd name="connsiteY1" fmla="*/ 118790 h 313508"/>
                <a:gd name="connsiteX2" fmla="*/ 231403 w 1043395"/>
                <a:gd name="connsiteY2" fmla="*/ 3674 h 313508"/>
                <a:gd name="connsiteX3" fmla="*/ 956882 w 1043395"/>
                <a:gd name="connsiteY3" fmla="*/ 3674 h 313508"/>
                <a:gd name="connsiteX4" fmla="*/ 1035748 w 1043395"/>
                <a:gd name="connsiteY4" fmla="*/ 55109 h 313508"/>
                <a:gd name="connsiteX5" fmla="*/ 1035748 w 1043395"/>
                <a:gd name="connsiteY5" fmla="*/ 55109 h 313508"/>
                <a:gd name="connsiteX6" fmla="*/ 956882 w 1043395"/>
                <a:gd name="connsiteY6" fmla="*/ 176593 h 313508"/>
                <a:gd name="connsiteX7" fmla="*/ 863809 w 1043395"/>
                <a:gd name="connsiteY7" fmla="*/ 176593 h 313508"/>
                <a:gd name="connsiteX8" fmla="*/ 744773 w 1043395"/>
                <a:gd name="connsiteY8" fmla="*/ 207944 h 313508"/>
                <a:gd name="connsiteX9" fmla="*/ 618880 w 1043395"/>
                <a:gd name="connsiteY9" fmla="*/ 279463 h 313508"/>
                <a:gd name="connsiteX10" fmla="*/ 336722 w 1043395"/>
                <a:gd name="connsiteY10" fmla="*/ 246643 h 313508"/>
                <a:gd name="connsiteX11" fmla="*/ 336722 w 1043395"/>
                <a:gd name="connsiteY11" fmla="*/ 246643 h 313508"/>
                <a:gd name="connsiteX12" fmla="*/ 180458 w 1043395"/>
                <a:gd name="connsiteY12" fmla="*/ 182472 h 313508"/>
                <a:gd name="connsiteX13" fmla="*/ 40849 w 1043395"/>
                <a:gd name="connsiteY13" fmla="*/ 178063 h 313508"/>
                <a:gd name="connsiteX14" fmla="*/ 10477 w 1043395"/>
                <a:gd name="connsiteY14" fmla="*/ 118790 h 313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3395" h="313508">
                  <a:moveTo>
                    <a:pt x="10477" y="118790"/>
                  </a:moveTo>
                  <a:lnTo>
                    <a:pt x="10477" y="118790"/>
                  </a:lnTo>
                  <a:cubicBezTo>
                    <a:pt x="60933" y="46781"/>
                    <a:pt x="143229" y="3674"/>
                    <a:pt x="231403" y="3674"/>
                  </a:cubicBezTo>
                  <a:lnTo>
                    <a:pt x="956882" y="3674"/>
                  </a:lnTo>
                  <a:cubicBezTo>
                    <a:pt x="991171" y="3674"/>
                    <a:pt x="1022032" y="23758"/>
                    <a:pt x="1035748" y="55109"/>
                  </a:cubicBezTo>
                  <a:lnTo>
                    <a:pt x="1035748" y="55109"/>
                  </a:lnTo>
                  <a:cubicBezTo>
                    <a:pt x="1060731" y="112422"/>
                    <a:pt x="1019093" y="176593"/>
                    <a:pt x="956882" y="176593"/>
                  </a:cubicBezTo>
                  <a:lnTo>
                    <a:pt x="863809" y="176593"/>
                  </a:lnTo>
                  <a:cubicBezTo>
                    <a:pt x="822171" y="176593"/>
                    <a:pt x="781023" y="187370"/>
                    <a:pt x="744773" y="207944"/>
                  </a:cubicBezTo>
                  <a:lnTo>
                    <a:pt x="618880" y="279463"/>
                  </a:lnTo>
                  <a:cubicBezTo>
                    <a:pt x="527767" y="331388"/>
                    <a:pt x="413140" y="318162"/>
                    <a:pt x="336722" y="246643"/>
                  </a:cubicBezTo>
                  <a:lnTo>
                    <a:pt x="336722" y="246643"/>
                  </a:lnTo>
                  <a:cubicBezTo>
                    <a:pt x="294105" y="206965"/>
                    <a:pt x="238751" y="183941"/>
                    <a:pt x="180458" y="182472"/>
                  </a:cubicBezTo>
                  <a:lnTo>
                    <a:pt x="40849" y="178063"/>
                  </a:lnTo>
                  <a:cubicBezTo>
                    <a:pt x="10477" y="178063"/>
                    <a:pt x="-6668" y="143773"/>
                    <a:pt x="10477" y="11879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88" name="Freeform: Shape 1087">
              <a:extLst>
                <a:ext uri="{FF2B5EF4-FFF2-40B4-BE49-F238E27FC236}">
                  <a16:creationId xmlns:a16="http://schemas.microsoft.com/office/drawing/2014/main" id="{8DEF8410-87E5-46B9-A44D-7C19B5613BAA}"/>
                </a:ext>
              </a:extLst>
            </p:cNvPr>
            <p:cNvSpPr/>
            <p:nvPr/>
          </p:nvSpPr>
          <p:spPr>
            <a:xfrm>
              <a:off x="4154718" y="2065804"/>
              <a:ext cx="494756" cy="240030"/>
            </a:xfrm>
            <a:custGeom>
              <a:avLst/>
              <a:gdLst>
                <a:gd name="connsiteX0" fmla="*/ 443107 w 494755"/>
                <a:gd name="connsiteY0" fmla="*/ 239817 h 240030"/>
                <a:gd name="connsiteX1" fmla="*/ 21830 w 494755"/>
                <a:gd name="connsiteY1" fmla="*/ 117353 h 240030"/>
                <a:gd name="connsiteX2" fmla="*/ 4685 w 494755"/>
                <a:gd name="connsiteY2" fmla="*/ 86491 h 240030"/>
                <a:gd name="connsiteX3" fmla="*/ 23300 w 494755"/>
                <a:gd name="connsiteY3" fmla="*/ 21830 h 240030"/>
                <a:gd name="connsiteX4" fmla="*/ 54161 w 494755"/>
                <a:gd name="connsiteY4" fmla="*/ 4685 h 240030"/>
                <a:gd name="connsiteX5" fmla="*/ 475438 w 494755"/>
                <a:gd name="connsiteY5" fmla="*/ 127150 h 240030"/>
                <a:gd name="connsiteX6" fmla="*/ 492583 w 494755"/>
                <a:gd name="connsiteY6" fmla="*/ 158011 h 240030"/>
                <a:gd name="connsiteX7" fmla="*/ 473968 w 494755"/>
                <a:gd name="connsiteY7" fmla="*/ 222672 h 240030"/>
                <a:gd name="connsiteX8" fmla="*/ 443107 w 494755"/>
                <a:gd name="connsiteY8" fmla="*/ 239817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755" h="240030">
                  <a:moveTo>
                    <a:pt x="443107" y="239817"/>
                  </a:moveTo>
                  <a:lnTo>
                    <a:pt x="21830" y="117353"/>
                  </a:lnTo>
                  <a:cubicBezTo>
                    <a:pt x="8604" y="113434"/>
                    <a:pt x="767" y="99718"/>
                    <a:pt x="4685" y="86491"/>
                  </a:cubicBezTo>
                  <a:lnTo>
                    <a:pt x="23300" y="21830"/>
                  </a:lnTo>
                  <a:cubicBezTo>
                    <a:pt x="27219" y="8604"/>
                    <a:pt x="40935" y="766"/>
                    <a:pt x="54161" y="4685"/>
                  </a:cubicBezTo>
                  <a:lnTo>
                    <a:pt x="475438" y="127150"/>
                  </a:lnTo>
                  <a:cubicBezTo>
                    <a:pt x="488664" y="131068"/>
                    <a:pt x="496502" y="144785"/>
                    <a:pt x="492583" y="158011"/>
                  </a:cubicBezTo>
                  <a:lnTo>
                    <a:pt x="473968" y="222672"/>
                  </a:lnTo>
                  <a:cubicBezTo>
                    <a:pt x="470050" y="235898"/>
                    <a:pt x="456334" y="243246"/>
                    <a:pt x="443107" y="23981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89" name="Freeform: Shape 1088">
              <a:extLst>
                <a:ext uri="{FF2B5EF4-FFF2-40B4-BE49-F238E27FC236}">
                  <a16:creationId xmlns:a16="http://schemas.microsoft.com/office/drawing/2014/main" id="{56F2A261-2F50-4734-AB2F-2CE6745CAD73}"/>
                </a:ext>
              </a:extLst>
            </p:cNvPr>
            <p:cNvSpPr/>
            <p:nvPr/>
          </p:nvSpPr>
          <p:spPr>
            <a:xfrm>
              <a:off x="5070401" y="4483879"/>
              <a:ext cx="259624" cy="646611"/>
            </a:xfrm>
            <a:custGeom>
              <a:avLst/>
              <a:gdLst>
                <a:gd name="connsiteX0" fmla="*/ 34916 w 259624"/>
                <a:gd name="connsiteY0" fmla="*/ 645768 h 646611"/>
                <a:gd name="connsiteX1" fmla="*/ 5524 w 259624"/>
                <a:gd name="connsiteY1" fmla="*/ 590904 h 646611"/>
                <a:gd name="connsiteX2" fmla="*/ 174035 w 259624"/>
                <a:gd name="connsiteY2" fmla="*/ 34916 h 646611"/>
                <a:gd name="connsiteX3" fmla="*/ 228899 w 259624"/>
                <a:gd name="connsiteY3" fmla="*/ 5525 h 646611"/>
                <a:gd name="connsiteX4" fmla="*/ 258291 w 259624"/>
                <a:gd name="connsiteY4" fmla="*/ 60388 h 646611"/>
                <a:gd name="connsiteX5" fmla="*/ 89780 w 259624"/>
                <a:gd name="connsiteY5" fmla="*/ 616376 h 646611"/>
                <a:gd name="connsiteX6" fmla="*/ 34916 w 259624"/>
                <a:gd name="connsiteY6" fmla="*/ 645768 h 646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624" h="646611">
                  <a:moveTo>
                    <a:pt x="34916" y="645768"/>
                  </a:moveTo>
                  <a:cubicBezTo>
                    <a:pt x="11403" y="638910"/>
                    <a:pt x="-1333" y="613927"/>
                    <a:pt x="5524" y="590904"/>
                  </a:cubicBezTo>
                  <a:lnTo>
                    <a:pt x="174035" y="34916"/>
                  </a:lnTo>
                  <a:cubicBezTo>
                    <a:pt x="180893" y="11403"/>
                    <a:pt x="205876" y="-1334"/>
                    <a:pt x="228899" y="5525"/>
                  </a:cubicBezTo>
                  <a:cubicBezTo>
                    <a:pt x="252412" y="12382"/>
                    <a:pt x="265149" y="37365"/>
                    <a:pt x="258291" y="60388"/>
                  </a:cubicBezTo>
                  <a:lnTo>
                    <a:pt x="89780" y="616376"/>
                  </a:lnTo>
                  <a:cubicBezTo>
                    <a:pt x="82922" y="639890"/>
                    <a:pt x="57939" y="652626"/>
                    <a:pt x="34916" y="64576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90" name="Freeform: Shape 1089">
              <a:extLst>
                <a:ext uri="{FF2B5EF4-FFF2-40B4-BE49-F238E27FC236}">
                  <a16:creationId xmlns:a16="http://schemas.microsoft.com/office/drawing/2014/main" id="{3F55F2D5-12E7-4B9F-9964-330242130A05}"/>
                </a:ext>
              </a:extLst>
            </p:cNvPr>
            <p:cNvSpPr/>
            <p:nvPr/>
          </p:nvSpPr>
          <p:spPr>
            <a:xfrm>
              <a:off x="4869137" y="5012778"/>
              <a:ext cx="484959" cy="181247"/>
            </a:xfrm>
            <a:custGeom>
              <a:avLst/>
              <a:gdLst>
                <a:gd name="connsiteX0" fmla="*/ 4078 w 484958"/>
                <a:gd name="connsiteY0" fmla="*/ 58698 h 181247"/>
                <a:gd name="connsiteX1" fmla="*/ 467691 w 484958"/>
                <a:gd name="connsiteY1" fmla="*/ 4078 h 181247"/>
                <a:gd name="connsiteX2" fmla="*/ 482191 w 484958"/>
                <a:gd name="connsiteY2" fmla="*/ 127157 h 181247"/>
                <a:gd name="connsiteX3" fmla="*/ 18579 w 484958"/>
                <a:gd name="connsiteY3" fmla="*/ 181777 h 181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4958" h="181247">
                  <a:moveTo>
                    <a:pt x="4078" y="58698"/>
                  </a:moveTo>
                  <a:lnTo>
                    <a:pt x="467691" y="4078"/>
                  </a:lnTo>
                  <a:lnTo>
                    <a:pt x="482191" y="127157"/>
                  </a:lnTo>
                  <a:lnTo>
                    <a:pt x="18579" y="181777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F5D9C1DD-971D-42D7-A530-37F22FCAE046}"/>
              </a:ext>
            </a:extLst>
          </p:cNvPr>
          <p:cNvGrpSpPr/>
          <p:nvPr/>
        </p:nvGrpSpPr>
        <p:grpSpPr>
          <a:xfrm>
            <a:off x="8604410" y="697769"/>
            <a:ext cx="2598947" cy="2598947"/>
            <a:chOff x="8604410" y="697769"/>
            <a:chExt cx="2598947" cy="2598947"/>
          </a:xfrm>
        </p:grpSpPr>
        <p:sp>
          <p:nvSpPr>
            <p:cNvPr id="1093" name="Oval 1092">
              <a:extLst>
                <a:ext uri="{FF2B5EF4-FFF2-40B4-BE49-F238E27FC236}">
                  <a16:creationId xmlns:a16="http://schemas.microsoft.com/office/drawing/2014/main" id="{7CE1DCBC-D75F-4636-8653-193265718639}"/>
                </a:ext>
              </a:extLst>
            </p:cNvPr>
            <p:cNvSpPr/>
            <p:nvPr/>
          </p:nvSpPr>
          <p:spPr>
            <a:xfrm>
              <a:off x="8604410" y="697769"/>
              <a:ext cx="2598947" cy="2598947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097" name="Group 1096">
              <a:extLst>
                <a:ext uri="{FF2B5EF4-FFF2-40B4-BE49-F238E27FC236}">
                  <a16:creationId xmlns:a16="http://schemas.microsoft.com/office/drawing/2014/main" id="{1162E5C4-800E-4C9D-99A8-3AA309B6C669}"/>
                </a:ext>
              </a:extLst>
            </p:cNvPr>
            <p:cNvGrpSpPr/>
            <p:nvPr/>
          </p:nvGrpSpPr>
          <p:grpSpPr>
            <a:xfrm>
              <a:off x="8925169" y="1309839"/>
              <a:ext cx="2049563" cy="1245919"/>
              <a:chOff x="8801490" y="1178828"/>
              <a:chExt cx="2049563" cy="1245919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7298ED43-888F-428B-BE52-AF876044C98B}"/>
                  </a:ext>
                </a:extLst>
              </p:cNvPr>
              <p:cNvSpPr/>
              <p:nvPr/>
            </p:nvSpPr>
            <p:spPr>
              <a:xfrm>
                <a:off x="8801490" y="1178828"/>
                <a:ext cx="2049563" cy="12459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6000"/>
                  </a:lnSpc>
                  <a:spcAft>
                    <a:spcPts val="600"/>
                  </a:spcAft>
                </a:pPr>
                <a:r>
                  <a:rPr lang="en-IN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Online store for Bicycles, cycling items and accessories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4BC05885-A6D4-426E-8683-5CA905898F7F}"/>
                  </a:ext>
                </a:extLst>
              </p:cNvPr>
              <p:cNvSpPr/>
              <p:nvPr/>
            </p:nvSpPr>
            <p:spPr>
              <a:xfrm>
                <a:off x="8875387" y="1366583"/>
                <a:ext cx="1615392" cy="3651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6000"/>
                  </a:lnSpc>
                  <a:spcAft>
                    <a:spcPts val="600"/>
                  </a:spcAft>
                </a:pPr>
                <a:endParaRPr lang="en-IN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</p:grpSp>
      <p:grpSp>
        <p:nvGrpSpPr>
          <p:cNvPr id="1100" name="Group 1099">
            <a:extLst>
              <a:ext uri="{FF2B5EF4-FFF2-40B4-BE49-F238E27FC236}">
                <a16:creationId xmlns:a16="http://schemas.microsoft.com/office/drawing/2014/main" id="{3208043A-DFA8-4841-A7F3-6E9229C91F45}"/>
              </a:ext>
            </a:extLst>
          </p:cNvPr>
          <p:cNvGrpSpPr/>
          <p:nvPr/>
        </p:nvGrpSpPr>
        <p:grpSpPr>
          <a:xfrm>
            <a:off x="9631532" y="2736375"/>
            <a:ext cx="2287708" cy="2287708"/>
            <a:chOff x="9631532" y="2736375"/>
            <a:chExt cx="2287708" cy="2287708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75F5890B-E52C-478F-9B29-7BE458A4BD99}"/>
                </a:ext>
              </a:extLst>
            </p:cNvPr>
            <p:cNvSpPr/>
            <p:nvPr/>
          </p:nvSpPr>
          <p:spPr>
            <a:xfrm>
              <a:off x="9631532" y="2736375"/>
              <a:ext cx="2287708" cy="2287708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E146A2F5-3380-4EE5-905F-F2A34FE1F7A8}"/>
                </a:ext>
              </a:extLst>
            </p:cNvPr>
            <p:cNvGrpSpPr/>
            <p:nvPr/>
          </p:nvGrpSpPr>
          <p:grpSpPr>
            <a:xfrm>
              <a:off x="9967690" y="3132180"/>
              <a:ext cx="1615392" cy="1746888"/>
              <a:chOff x="8875387" y="1190442"/>
              <a:chExt cx="1615392" cy="1746888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F5A0600-3E8A-4F41-B9F7-CF37AECDE0B6}"/>
                  </a:ext>
                </a:extLst>
              </p:cNvPr>
              <p:cNvSpPr/>
              <p:nvPr/>
            </p:nvSpPr>
            <p:spPr>
              <a:xfrm>
                <a:off x="8875387" y="1749100"/>
                <a:ext cx="1615392" cy="3045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6000"/>
                  </a:lnSpc>
                  <a:spcAft>
                    <a:spcPts val="600"/>
                  </a:spcAft>
                </a:pPr>
                <a:endParaRPr lang="en-IN" sz="14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B1A9163C-6C2A-4E92-B47F-76F700E601A0}"/>
                  </a:ext>
                </a:extLst>
              </p:cNvPr>
              <p:cNvSpPr/>
              <p:nvPr/>
            </p:nvSpPr>
            <p:spPr>
              <a:xfrm>
                <a:off x="8875387" y="1190442"/>
                <a:ext cx="1615392" cy="1746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6000"/>
                  </a:lnSpc>
                  <a:spcAft>
                    <a:spcPts val="600"/>
                  </a:spcAft>
                </a:pPr>
                <a:r>
                  <a:rPr lang="en-IN" sz="16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It is also a physical store with a warehouse &amp; service</a:t>
                </a:r>
              </a:p>
              <a:p>
                <a:pPr algn="ctr">
                  <a:lnSpc>
                    <a:spcPct val="106000"/>
                  </a:lnSpc>
                  <a:spcAft>
                    <a:spcPts val="600"/>
                  </a:spcAft>
                </a:pPr>
                <a:endParaRPr lang="en-IN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</p:grpSp>
      <p:grpSp>
        <p:nvGrpSpPr>
          <p:cNvPr id="1101" name="Group 1100">
            <a:extLst>
              <a:ext uri="{FF2B5EF4-FFF2-40B4-BE49-F238E27FC236}">
                <a16:creationId xmlns:a16="http://schemas.microsoft.com/office/drawing/2014/main" id="{96752666-DD5A-466F-9BF0-1ED986814D86}"/>
              </a:ext>
            </a:extLst>
          </p:cNvPr>
          <p:cNvGrpSpPr/>
          <p:nvPr/>
        </p:nvGrpSpPr>
        <p:grpSpPr>
          <a:xfrm>
            <a:off x="7579629" y="3217326"/>
            <a:ext cx="2049563" cy="2049563"/>
            <a:chOff x="7579629" y="3217326"/>
            <a:chExt cx="2049563" cy="2049563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7CC0DF0E-12C9-40C9-A260-FB01421B201A}"/>
                </a:ext>
              </a:extLst>
            </p:cNvPr>
            <p:cNvSpPr/>
            <p:nvPr/>
          </p:nvSpPr>
          <p:spPr>
            <a:xfrm>
              <a:off x="7579629" y="3217326"/>
              <a:ext cx="2049563" cy="2049563"/>
            </a:xfrm>
            <a:prstGeom prst="ellipse">
              <a:avLst/>
            </a:prstGeom>
            <a:gradFill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C90ECDAF-BA5A-4001-833C-7181339ED3A7}"/>
                </a:ext>
              </a:extLst>
            </p:cNvPr>
            <p:cNvGrpSpPr/>
            <p:nvPr/>
          </p:nvGrpSpPr>
          <p:grpSpPr>
            <a:xfrm>
              <a:off x="7796714" y="3670199"/>
              <a:ext cx="1615392" cy="687024"/>
              <a:chOff x="8875387" y="1366583"/>
              <a:chExt cx="1615392" cy="68702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1287373C-F23F-41C7-971F-D848469D43B9}"/>
                  </a:ext>
                </a:extLst>
              </p:cNvPr>
              <p:cNvSpPr/>
              <p:nvPr/>
            </p:nvSpPr>
            <p:spPr>
              <a:xfrm>
                <a:off x="8875387" y="1749100"/>
                <a:ext cx="1615392" cy="3045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6000"/>
                  </a:lnSpc>
                  <a:spcAft>
                    <a:spcPts val="600"/>
                  </a:spcAft>
                </a:pPr>
                <a:endParaRPr lang="en-IN" sz="14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0107303E-F12E-4150-8CB5-5E43572CC815}"/>
                  </a:ext>
                </a:extLst>
              </p:cNvPr>
              <p:cNvSpPr/>
              <p:nvPr/>
            </p:nvSpPr>
            <p:spPr>
              <a:xfrm>
                <a:off x="8875387" y="1366583"/>
                <a:ext cx="1615392" cy="3651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6000"/>
                  </a:lnSpc>
                  <a:spcAft>
                    <a:spcPts val="600"/>
                  </a:spcAft>
                </a:pPr>
                <a:endParaRPr lang="en-IN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</p:grpSp>
      <p:grpSp>
        <p:nvGrpSpPr>
          <p:cNvPr id="1098" name="Group 1097">
            <a:extLst>
              <a:ext uri="{FF2B5EF4-FFF2-40B4-BE49-F238E27FC236}">
                <a16:creationId xmlns:a16="http://schemas.microsoft.com/office/drawing/2014/main" id="{A37254FB-0848-4E65-96F4-9059AA950983}"/>
              </a:ext>
            </a:extLst>
          </p:cNvPr>
          <p:cNvGrpSpPr/>
          <p:nvPr/>
        </p:nvGrpSpPr>
        <p:grpSpPr>
          <a:xfrm>
            <a:off x="6637192" y="1429858"/>
            <a:ext cx="2075924" cy="2075924"/>
            <a:chOff x="6578749" y="1378405"/>
            <a:chExt cx="2075924" cy="2075924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DFA0F5BF-34B7-4F98-847E-177560FCA339}"/>
                </a:ext>
              </a:extLst>
            </p:cNvPr>
            <p:cNvSpPr/>
            <p:nvPr/>
          </p:nvSpPr>
          <p:spPr>
            <a:xfrm>
              <a:off x="6578749" y="1378405"/>
              <a:ext cx="2075924" cy="2075924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chemeClr val="accent4">
                    <a:lumMod val="75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Cambria" panose="02040503050406030204" pitchFamily="18" charset="0"/>
                  <a:ea typeface="Cambria" panose="02040503050406030204" pitchFamily="18" charset="0"/>
                  <a:hlinkClick r:id="rId3"/>
                </a:rPr>
                <a:t>Web application</a:t>
              </a:r>
              <a:endParaRPr lang="en-IN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204B015D-6070-4753-9315-0F94D68161FD}"/>
                </a:ext>
              </a:extLst>
            </p:cNvPr>
            <p:cNvGrpSpPr/>
            <p:nvPr/>
          </p:nvGrpSpPr>
          <p:grpSpPr>
            <a:xfrm>
              <a:off x="6891687" y="1759106"/>
              <a:ext cx="1615392" cy="687024"/>
              <a:chOff x="8875387" y="1366583"/>
              <a:chExt cx="1615392" cy="687024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3D25DA96-B8F1-47F2-B158-752C6B221A96}"/>
                  </a:ext>
                </a:extLst>
              </p:cNvPr>
              <p:cNvSpPr/>
              <p:nvPr/>
            </p:nvSpPr>
            <p:spPr>
              <a:xfrm>
                <a:off x="8875387" y="1749100"/>
                <a:ext cx="1615392" cy="3045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6000"/>
                  </a:lnSpc>
                  <a:spcAft>
                    <a:spcPts val="600"/>
                  </a:spcAft>
                </a:pPr>
                <a:endParaRPr lang="en-IN" sz="14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FD03CB8-DEB5-4366-9F1B-87E5D116DE41}"/>
                  </a:ext>
                </a:extLst>
              </p:cNvPr>
              <p:cNvSpPr/>
              <p:nvPr/>
            </p:nvSpPr>
            <p:spPr>
              <a:xfrm>
                <a:off x="8875387" y="1366583"/>
                <a:ext cx="1615392" cy="3651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6000"/>
                  </a:lnSpc>
                  <a:spcAft>
                    <a:spcPts val="600"/>
                  </a:spcAft>
                </a:pPr>
                <a:endParaRPr lang="en-IN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C0825E9-0E87-69ED-B54C-96C249006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0861" y="3766637"/>
            <a:ext cx="1549886" cy="82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579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36D38-A30E-B037-76DC-FC9A47BEB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714" y="357810"/>
            <a:ext cx="10058400" cy="1371600"/>
          </a:xfrm>
        </p:spPr>
        <p:txBody>
          <a:bodyPr/>
          <a:lstStyle/>
          <a:p>
            <a:pPr algn="ctr"/>
            <a:r>
              <a:rPr lang="en-GB" b="1" dirty="0"/>
              <a:t>APP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79BA39-F2FB-F4F1-36BB-1D636B64C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86" y="1451114"/>
            <a:ext cx="9822002" cy="4795720"/>
          </a:xfrm>
        </p:spPr>
      </p:pic>
    </p:spTree>
    <p:extLst>
      <p:ext uri="{BB962C8B-B14F-4D97-AF65-F5344CB8AC3E}">
        <p14:creationId xmlns:p14="http://schemas.microsoft.com/office/powerpoint/2010/main" val="8218579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9E95-8325-D5BE-BCD9-C8865D070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TESTING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4C980-2999-9580-FA95-185A5597F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dirty="0"/>
              <a:t>Ad-hoc testing to check if the application can be further tested</a:t>
            </a:r>
          </a:p>
          <a:p>
            <a:pPr>
              <a:lnSpc>
                <a:spcPct val="200000"/>
              </a:lnSpc>
            </a:pPr>
            <a:r>
              <a:rPr lang="en-GB" dirty="0"/>
              <a:t>Logged Smoke tests and executed them for main functionalities</a:t>
            </a:r>
          </a:p>
          <a:p>
            <a:pPr>
              <a:lnSpc>
                <a:spcPct val="200000"/>
              </a:lnSpc>
            </a:pPr>
            <a:r>
              <a:rPr lang="en-GB" dirty="0"/>
              <a:t>Negative testing</a:t>
            </a:r>
          </a:p>
          <a:p>
            <a:pPr>
              <a:lnSpc>
                <a:spcPct val="200000"/>
              </a:lnSpc>
            </a:pPr>
            <a:r>
              <a:rPr lang="en-GB" dirty="0"/>
              <a:t>Positive testing</a:t>
            </a:r>
          </a:p>
          <a:p>
            <a:pPr>
              <a:lnSpc>
                <a:spcPct val="200000"/>
              </a:lnSpc>
            </a:pPr>
            <a:r>
              <a:rPr lang="en-GB" dirty="0"/>
              <a:t>Compatibility testing</a:t>
            </a:r>
          </a:p>
          <a:p>
            <a:pPr>
              <a:lnSpc>
                <a:spcPct val="200000"/>
              </a:lnSpc>
            </a:pPr>
            <a:r>
              <a:rPr lang="en-GB" dirty="0"/>
              <a:t>Exploratory testing to focus more on the main functionalities and UI&amp;UX testing</a:t>
            </a:r>
          </a:p>
        </p:txBody>
      </p:sp>
      <p:pic>
        <p:nvPicPr>
          <p:cNvPr id="5" name="Graphic 4" descr="Head with gears">
            <a:extLst>
              <a:ext uri="{FF2B5EF4-FFF2-40B4-BE49-F238E27FC236}">
                <a16:creationId xmlns:a16="http://schemas.microsoft.com/office/drawing/2014/main" id="{61424D74-41E0-0DA1-B1E6-C219E80E3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16278" y="8229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612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83146-6316-4C17-B937-046C7695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TOOLS THAT WERE USED</a:t>
            </a:r>
          </a:p>
        </p:txBody>
      </p:sp>
      <p:pic>
        <p:nvPicPr>
          <p:cNvPr id="5" name="Content Placeholder 4" descr="Tools">
            <a:extLst>
              <a:ext uri="{FF2B5EF4-FFF2-40B4-BE49-F238E27FC236}">
                <a16:creationId xmlns:a16="http://schemas.microsoft.com/office/drawing/2014/main" id="{1D10A828-F4D7-8C13-4988-604689D01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53600" y="871194"/>
            <a:ext cx="914400" cy="914400"/>
          </a:xfrm>
        </p:spPr>
      </p:pic>
      <p:pic>
        <p:nvPicPr>
          <p:cNvPr id="7" name="Graphic 6" descr="Hammer">
            <a:extLst>
              <a:ext uri="{FF2B5EF4-FFF2-40B4-BE49-F238E27FC236}">
                <a16:creationId xmlns:a16="http://schemas.microsoft.com/office/drawing/2014/main" id="{E58C2052-F473-D3E5-399D-8DC1B131BC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5034" y="818049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85085C-A57F-A0D9-3BE9-F9735A2DF169}"/>
              </a:ext>
            </a:extLst>
          </p:cNvPr>
          <p:cNvSpPr txBox="1"/>
          <p:nvPr/>
        </p:nvSpPr>
        <p:spPr>
          <a:xfrm>
            <a:off x="1812234" y="2332355"/>
            <a:ext cx="9203635" cy="3883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Mantis Bug Tracker -&gt;  Bug Reporting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Excel  -&gt;  Test Case Management &amp; Test Report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Word Counter -&gt; Character counter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err="1"/>
              <a:t>Lipsum</a:t>
            </a:r>
            <a:r>
              <a:rPr lang="en-GB" dirty="0"/>
              <a:t> generator -&gt; Text Generation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err="1"/>
              <a:t>Xmind</a:t>
            </a:r>
            <a:r>
              <a:rPr lang="en-GB" dirty="0"/>
              <a:t> -&gt; Mind Maps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Snipping Tool -&gt; Screenshots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12606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E58D-4E33-B233-11C7-5ACCB34B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TESTING TYPES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6C0886-601B-577D-221C-A89A87C9CF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8427316"/>
              </p:ext>
            </p:extLst>
          </p:nvPr>
        </p:nvGraphicFramePr>
        <p:xfrm>
          <a:off x="1066800" y="2103438"/>
          <a:ext cx="10058400" cy="3462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709980143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808927611"/>
                    </a:ext>
                  </a:extLst>
                </a:gridCol>
              </a:tblGrid>
              <a:tr h="494639">
                <a:tc>
                  <a:txBody>
                    <a:bodyPr/>
                    <a:lstStyle/>
                    <a:p>
                      <a:r>
                        <a:rPr lang="en-GB" dirty="0"/>
                        <a:t>PERFORMED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RECOMMENDED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416372"/>
                  </a:ext>
                </a:extLst>
              </a:tr>
              <a:tr h="494639">
                <a:tc>
                  <a:txBody>
                    <a:bodyPr/>
                    <a:lstStyle/>
                    <a:p>
                      <a:r>
                        <a:rPr lang="en-GB" dirty="0"/>
                        <a:t>Smoke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Code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669972"/>
                  </a:ext>
                </a:extLst>
              </a:tr>
              <a:tr h="494639">
                <a:tc>
                  <a:txBody>
                    <a:bodyPr/>
                    <a:lstStyle/>
                    <a:p>
                      <a:r>
                        <a:rPr lang="en-GB" dirty="0"/>
                        <a:t>Negative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Security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788673"/>
                  </a:ext>
                </a:extLst>
              </a:tr>
              <a:tr h="494639">
                <a:tc>
                  <a:txBody>
                    <a:bodyPr/>
                    <a:lstStyle/>
                    <a:p>
                      <a:r>
                        <a:rPr lang="en-GB" dirty="0"/>
                        <a:t>Positive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725875"/>
                  </a:ext>
                </a:extLst>
              </a:tr>
              <a:tr h="494639">
                <a:tc>
                  <a:txBody>
                    <a:bodyPr/>
                    <a:lstStyle/>
                    <a:p>
                      <a:r>
                        <a:rPr lang="en-GB" dirty="0"/>
                        <a:t>System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778723"/>
                  </a:ext>
                </a:extLst>
              </a:tr>
              <a:tr h="494639">
                <a:tc>
                  <a:txBody>
                    <a:bodyPr/>
                    <a:lstStyle/>
                    <a:p>
                      <a:r>
                        <a:rPr lang="en-GB" dirty="0"/>
                        <a:t>Compatibility testing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84660"/>
                  </a:ext>
                </a:extLst>
              </a:tr>
              <a:tr h="494639">
                <a:tc>
                  <a:txBody>
                    <a:bodyPr/>
                    <a:lstStyle/>
                    <a:p>
                      <a:r>
                        <a:rPr lang="en-GB" dirty="0"/>
                        <a:t>Exploratory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078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8558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C106-6739-3B8C-4ACF-93EB4FE3E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4151"/>
            <a:ext cx="10058400" cy="1371600"/>
          </a:xfrm>
        </p:spPr>
        <p:txBody>
          <a:bodyPr/>
          <a:lstStyle/>
          <a:p>
            <a:pPr algn="ctr"/>
            <a:r>
              <a:rPr lang="en-GB" b="1" dirty="0"/>
              <a:t>TEST CASES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E4E34A-584F-82CD-2D47-8D6286114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275" y="1462881"/>
            <a:ext cx="7984910" cy="3932237"/>
          </a:xfr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62FD1A1-3945-BF40-734C-17B1F682B79F}"/>
              </a:ext>
            </a:extLst>
          </p:cNvPr>
          <p:cNvSpPr/>
          <p:nvPr/>
        </p:nvSpPr>
        <p:spPr>
          <a:xfrm>
            <a:off x="8040756" y="5734877"/>
            <a:ext cx="2663687" cy="49695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TOTAL: 40 TEST CASES</a:t>
            </a:r>
          </a:p>
        </p:txBody>
      </p:sp>
    </p:spTree>
    <p:extLst>
      <p:ext uri="{BB962C8B-B14F-4D97-AF65-F5344CB8AC3E}">
        <p14:creationId xmlns:p14="http://schemas.microsoft.com/office/powerpoint/2010/main" val="20424013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9C6C-17F6-FDC8-A9FA-85B95F4E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566" y="155577"/>
            <a:ext cx="10058400" cy="1371600"/>
          </a:xfrm>
        </p:spPr>
        <p:txBody>
          <a:bodyPr/>
          <a:lstStyle/>
          <a:p>
            <a:pPr algn="ctr"/>
            <a:r>
              <a:rPr lang="en-GB" b="1" dirty="0"/>
              <a:t>TEST CASES RESULTS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8F94864-A1E2-D929-6745-2B8B1A05DB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165794"/>
              </p:ext>
            </p:extLst>
          </p:nvPr>
        </p:nvGraphicFramePr>
        <p:xfrm>
          <a:off x="778566" y="1311965"/>
          <a:ext cx="10634868" cy="500750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77617">
                  <a:extLst>
                    <a:ext uri="{9D8B030D-6E8A-4147-A177-3AD203B41FA5}">
                      <a16:colId xmlns:a16="http://schemas.microsoft.com/office/drawing/2014/main" val="3631685907"/>
                    </a:ext>
                  </a:extLst>
                </a:gridCol>
                <a:gridCol w="1427431">
                  <a:extLst>
                    <a:ext uri="{9D8B030D-6E8A-4147-A177-3AD203B41FA5}">
                      <a16:colId xmlns:a16="http://schemas.microsoft.com/office/drawing/2014/main" val="4220960519"/>
                    </a:ext>
                  </a:extLst>
                </a:gridCol>
                <a:gridCol w="1545964">
                  <a:extLst>
                    <a:ext uri="{9D8B030D-6E8A-4147-A177-3AD203B41FA5}">
                      <a16:colId xmlns:a16="http://schemas.microsoft.com/office/drawing/2014/main" val="178511368"/>
                    </a:ext>
                  </a:extLst>
                </a:gridCol>
                <a:gridCol w="1545964">
                  <a:extLst>
                    <a:ext uri="{9D8B030D-6E8A-4147-A177-3AD203B41FA5}">
                      <a16:colId xmlns:a16="http://schemas.microsoft.com/office/drawing/2014/main" val="721991012"/>
                    </a:ext>
                  </a:extLst>
                </a:gridCol>
                <a:gridCol w="1545964">
                  <a:extLst>
                    <a:ext uri="{9D8B030D-6E8A-4147-A177-3AD203B41FA5}">
                      <a16:colId xmlns:a16="http://schemas.microsoft.com/office/drawing/2014/main" val="1638108549"/>
                    </a:ext>
                  </a:extLst>
                </a:gridCol>
                <a:gridCol w="1545964">
                  <a:extLst>
                    <a:ext uri="{9D8B030D-6E8A-4147-A177-3AD203B41FA5}">
                      <a16:colId xmlns:a16="http://schemas.microsoft.com/office/drawing/2014/main" val="1781584261"/>
                    </a:ext>
                  </a:extLst>
                </a:gridCol>
                <a:gridCol w="1545964">
                  <a:extLst>
                    <a:ext uri="{9D8B030D-6E8A-4147-A177-3AD203B41FA5}">
                      <a16:colId xmlns:a16="http://schemas.microsoft.com/office/drawing/2014/main" val="3838310958"/>
                    </a:ext>
                  </a:extLst>
                </a:gridCol>
              </a:tblGrid>
              <a:tr h="761884">
                <a:tc>
                  <a:txBody>
                    <a:bodyPr/>
                    <a:lstStyle/>
                    <a:p>
                      <a:r>
                        <a:rPr lang="en-GB" sz="1600" dirty="0"/>
                        <a:t>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Passed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Failed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Blocked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Not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Defects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280107"/>
                  </a:ext>
                </a:extLst>
              </a:tr>
              <a:tr h="441003">
                <a:tc>
                  <a:txBody>
                    <a:bodyPr/>
                    <a:lstStyle/>
                    <a:p>
                      <a:r>
                        <a:rPr lang="en-GB" sz="1100" dirty="0"/>
                        <a:t>Creaza cont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u="sng" dirty="0">
                          <a:solidFill>
                            <a:srgbClr val="0563C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52837</a:t>
                      </a:r>
                      <a:r>
                        <a:rPr lang="en-GB" sz="1100" u="sng" dirty="0">
                          <a:solidFill>
                            <a:srgbClr val="0563C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GB" sz="1100" u="sng" dirty="0">
                          <a:solidFill>
                            <a:srgbClr val="0563C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52838</a:t>
                      </a:r>
                      <a:r>
                        <a:rPr lang="en-GB" sz="1100" u="sng" dirty="0">
                          <a:solidFill>
                            <a:srgbClr val="0563C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GB" sz="1100" u="sng" dirty="0">
                          <a:solidFill>
                            <a:srgbClr val="0563C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52839</a:t>
                      </a:r>
                      <a:r>
                        <a:rPr lang="en-GB" sz="1100" u="sng" dirty="0">
                          <a:solidFill>
                            <a:srgbClr val="0563C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GB" sz="1100" u="sng" dirty="0">
                          <a:solidFill>
                            <a:srgbClr val="0563C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52841</a:t>
                      </a:r>
                      <a:r>
                        <a:rPr lang="en-GB" sz="1100" u="sng" dirty="0">
                          <a:solidFill>
                            <a:srgbClr val="0563C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GB" sz="1100" u="sng" dirty="0">
                          <a:solidFill>
                            <a:srgbClr val="0563C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52842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282516"/>
                  </a:ext>
                </a:extLst>
              </a:tr>
              <a:tr h="441003">
                <a:tc>
                  <a:txBody>
                    <a:bodyPr/>
                    <a:lstStyle/>
                    <a:p>
                      <a:r>
                        <a:rPr lang="en-GB" sz="1100" dirty="0"/>
                        <a:t>Cont existent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405169"/>
                  </a:ext>
                </a:extLst>
              </a:tr>
              <a:tr h="496322">
                <a:tc>
                  <a:txBody>
                    <a:bodyPr/>
                    <a:lstStyle/>
                    <a:p>
                      <a:r>
                        <a:rPr lang="en-GB" sz="1100" dirty="0"/>
                        <a:t>Recuperare parola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u="sng" dirty="0">
                          <a:solidFill>
                            <a:srgbClr val="0563C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52843</a:t>
                      </a:r>
                      <a:r>
                        <a:rPr lang="en-GB" sz="1100" u="sng" dirty="0">
                          <a:solidFill>
                            <a:srgbClr val="0563C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GB" sz="1100" u="sng" dirty="0">
                          <a:solidFill>
                            <a:srgbClr val="0563C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52844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617048"/>
                  </a:ext>
                </a:extLst>
              </a:tr>
              <a:tr h="496322">
                <a:tc>
                  <a:txBody>
                    <a:bodyPr/>
                    <a:lstStyle/>
                    <a:p>
                      <a:r>
                        <a:rPr lang="en-GB" sz="1100" dirty="0"/>
                        <a:t>Account activation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u="sng" dirty="0">
                          <a:solidFill>
                            <a:srgbClr val="0563C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52845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244338"/>
                  </a:ext>
                </a:extLst>
              </a:tr>
              <a:tr h="496322">
                <a:tc>
                  <a:txBody>
                    <a:bodyPr/>
                    <a:lstStyle/>
                    <a:p>
                      <a:r>
                        <a:rPr lang="en-GB" sz="1100" dirty="0"/>
                        <a:t>Comanda produsele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u="sng" dirty="0">
                          <a:solidFill>
                            <a:srgbClr val="0563C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52846</a:t>
                      </a:r>
                      <a:r>
                        <a:rPr lang="en-GB" sz="1100" u="sng" dirty="0">
                          <a:solidFill>
                            <a:srgbClr val="0563C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GB" sz="1100" u="sng" dirty="0">
                          <a:solidFill>
                            <a:srgbClr val="0563C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52847</a:t>
                      </a:r>
                      <a:r>
                        <a:rPr lang="en-GB" sz="1100" u="sng" dirty="0">
                          <a:solidFill>
                            <a:srgbClr val="0563C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GB" sz="1100" u="sng" dirty="0">
                          <a:solidFill>
                            <a:srgbClr val="0563C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52849</a:t>
                      </a:r>
                      <a:r>
                        <a:rPr lang="en-GB" sz="1100" u="sng" dirty="0">
                          <a:solidFill>
                            <a:srgbClr val="0563C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GB" sz="1100" u="sng" dirty="0">
                          <a:solidFill>
                            <a:srgbClr val="0563C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52864</a:t>
                      </a:r>
                      <a:r>
                        <a:rPr lang="en-GB" sz="1100" u="sng" dirty="0">
                          <a:solidFill>
                            <a:srgbClr val="0563C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GB" sz="1100" u="sng" dirty="0">
                          <a:solidFill>
                            <a:srgbClr val="0563C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52865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868811"/>
                  </a:ext>
                </a:extLst>
              </a:tr>
              <a:tr h="441003">
                <a:tc>
                  <a:txBody>
                    <a:bodyPr/>
                    <a:lstStyle/>
                    <a:p>
                      <a:r>
                        <a:rPr lang="en-GB" sz="1100" dirty="0"/>
                        <a:t>Goleste 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u="sng" dirty="0">
                          <a:solidFill>
                            <a:srgbClr val="0563C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52851</a:t>
                      </a:r>
                      <a:r>
                        <a:rPr lang="en-GB" sz="1100" u="sng" dirty="0">
                          <a:solidFill>
                            <a:srgbClr val="0563C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GB" sz="1100" u="sng" dirty="0">
                          <a:solidFill>
                            <a:srgbClr val="0563C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52866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904636"/>
                  </a:ext>
                </a:extLst>
              </a:tr>
              <a:tr h="496322">
                <a:tc>
                  <a:txBody>
                    <a:bodyPr/>
                    <a:lstStyle/>
                    <a:p>
                      <a:r>
                        <a:rPr lang="en-GB" sz="1100" dirty="0"/>
                        <a:t>Browser compatibility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51105"/>
                  </a:ext>
                </a:extLst>
              </a:tr>
              <a:tr h="496322">
                <a:tc>
                  <a:txBody>
                    <a:bodyPr/>
                    <a:lstStyle/>
                    <a:p>
                      <a:r>
                        <a:rPr lang="en-GB" sz="1100" dirty="0"/>
                        <a:t>Device compatibility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u="sng" dirty="0">
                          <a:solidFill>
                            <a:srgbClr val="0563C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52867</a:t>
                      </a:r>
                      <a:r>
                        <a:rPr lang="en-GB" sz="1100" u="sng" dirty="0">
                          <a:solidFill>
                            <a:srgbClr val="0563C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GB" sz="1100" u="sng" dirty="0">
                          <a:solidFill>
                            <a:srgbClr val="0563C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52868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127504"/>
                  </a:ext>
                </a:extLst>
              </a:tr>
              <a:tr h="441003">
                <a:tc>
                  <a:txBody>
                    <a:bodyPr/>
                    <a:lstStyle/>
                    <a:p>
                      <a:r>
                        <a:rPr lang="en-GB" sz="1400" b="1" u="sng" dirty="0"/>
                        <a:t>Overall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1" dirty="0">
                          <a:solidFill>
                            <a:srgbClr val="00B050"/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1" dirty="0">
                          <a:solidFill>
                            <a:srgbClr val="FF0000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713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8451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E5F6-6505-064D-9E1E-E222379BF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09" y="168965"/>
            <a:ext cx="10058400" cy="1371600"/>
          </a:xfrm>
        </p:spPr>
        <p:txBody>
          <a:bodyPr/>
          <a:lstStyle/>
          <a:p>
            <a:pPr algn="ctr"/>
            <a:r>
              <a:rPr lang="en-GB" b="1" dirty="0"/>
              <a:t>   BUGS OVERVIEW </a:t>
            </a:r>
          </a:p>
        </p:txBody>
      </p:sp>
      <p:pic>
        <p:nvPicPr>
          <p:cNvPr id="11" name="Graphic 10" descr="Bug under magnifying glass">
            <a:extLst>
              <a:ext uri="{FF2B5EF4-FFF2-40B4-BE49-F238E27FC236}">
                <a16:creationId xmlns:a16="http://schemas.microsoft.com/office/drawing/2014/main" id="{C2C84A01-B5E8-7E6B-F44C-64DD7398B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713" y="385578"/>
            <a:ext cx="815008" cy="8150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F5CDA3-5E18-8801-A384-58BDED015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270" y="1236173"/>
            <a:ext cx="7524453" cy="493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3180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3829</TotalTime>
  <Words>415</Words>
  <Application>Microsoft Office PowerPoint</Application>
  <PresentationFormat>Widescreen</PresentationFormat>
  <Paragraphs>123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</vt:lpstr>
      <vt:lpstr>Century Gothic</vt:lpstr>
      <vt:lpstr>Garamond</vt:lpstr>
      <vt:lpstr>Savon</vt:lpstr>
      <vt:lpstr>      Web Application Testing  Final Project    </vt:lpstr>
      <vt:lpstr>PowerPoint Presentation</vt:lpstr>
      <vt:lpstr>APP STRUCTURE</vt:lpstr>
      <vt:lpstr>TESTING APPROACH </vt:lpstr>
      <vt:lpstr>TOOLS THAT WERE USED</vt:lpstr>
      <vt:lpstr>TESTING TYPES</vt:lpstr>
      <vt:lpstr>TEST CASES OVERVIEW</vt:lpstr>
      <vt:lpstr>TEST CASES RESULTS</vt:lpstr>
      <vt:lpstr>   BUGS OVERVIEW </vt:lpstr>
      <vt:lpstr>CONCLUSIONS</vt:lpstr>
      <vt:lpstr>LESSONS LEARNED</vt:lpstr>
      <vt:lpstr>                    T 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 Savari</dc:creator>
  <cp:lastModifiedBy>Larisa Bacrau</cp:lastModifiedBy>
  <cp:revision>5</cp:revision>
  <dcterms:created xsi:type="dcterms:W3CDTF">2019-07-09T11:26:10Z</dcterms:created>
  <dcterms:modified xsi:type="dcterms:W3CDTF">2023-07-09T12:03:22Z</dcterms:modified>
</cp:coreProperties>
</file>