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66" r:id="rId5"/>
    <p:sldId id="262" r:id="rId6"/>
    <p:sldId id="267" r:id="rId7"/>
    <p:sldId id="258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6B284-4A07-4AA0-A375-13BB73EBB38E}" v="3" dt="2020-06-19T13:06:06.507"/>
    <p1510:client id="{40110520-A687-4277-BED8-F689E41B134C}" v="554" dt="2020-06-09T19:19:50.952"/>
    <p1510:client id="{45A167CB-BE2A-483F-8EF7-A7E926381354}" v="9" dt="2020-06-25T21:57:32.546"/>
    <p1510:client id="{6256F93E-0085-4FA2-BEB3-71B2C824B7C2}" v="139" dt="2020-06-24T15:28:13.936"/>
    <p1510:client id="{6EFE0BC5-9FE0-4EFE-8350-5E71DAC84514}" v="1" dt="2020-06-19T14:03:05.945"/>
    <p1510:client id="{8D82E237-21DF-4076-ABD6-E93CE1C0E87B}" v="47" dt="2020-06-09T19:28:51.674"/>
    <p1510:client id="{9BE1D590-BA47-400E-B419-32D909289577}" v="280" dt="2020-06-18T21:46:36.981"/>
    <p1510:client id="{B0C825F7-E987-4179-B672-E1E691A398D8}" v="2" dt="2020-06-25T21:57:19.209"/>
    <p1510:client id="{DEC83669-4334-4EAA-BA2C-D4D3E9C86B47}" v="2" dt="2020-06-09T18:39:17.228"/>
    <p1510:client id="{E3FD051B-BDA6-1A43-8E4C-18562396CDC1}" v="1" dt="2020-06-09T19:16:38.370"/>
    <p1510:client id="{EBE3AC2A-7665-4CC5-A785-52E72FA2092A}" v="152" dt="2020-06-09T18:57:06.631"/>
    <p1510:client id="{EE5BFD85-8578-45AF-915B-11E1CD3F94A5}" v="2" dt="2020-06-19T13:32:15.622"/>
    <p1510:client id="{F4F3481A-B1A6-4887-992A-C2F084069F2D}" v="165" dt="2020-06-09T19:13:39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6256F93E-0085-4FA2-BEB3-71B2C824B7C2}"/>
    <pc:docChg chg="modSld">
      <pc:chgData name="Usuário Convidado" userId="" providerId="Windows Live" clId="Web-{6256F93E-0085-4FA2-BEB3-71B2C824B7C2}" dt="2020-06-24T15:28:13.936" v="141" actId="20577"/>
      <pc:docMkLst>
        <pc:docMk/>
      </pc:docMkLst>
      <pc:sldChg chg="delSp modSp mod modClrScheme delAnim chgLayout">
        <pc:chgData name="Usuário Convidado" userId="" providerId="Windows Live" clId="Web-{6256F93E-0085-4FA2-BEB3-71B2C824B7C2}" dt="2020-06-24T15:28:13.936" v="141" actId="20577"/>
        <pc:sldMkLst>
          <pc:docMk/>
          <pc:sldMk cId="1102006218" sldId="265"/>
        </pc:sldMkLst>
        <pc:spChg chg="mod ord">
          <ac:chgData name="Usuário Convidado" userId="" providerId="Windows Live" clId="Web-{6256F93E-0085-4FA2-BEB3-71B2C824B7C2}" dt="2020-06-24T15:11:15.586" v="77" actId="20577"/>
          <ac:spMkLst>
            <pc:docMk/>
            <pc:sldMk cId="1102006218" sldId="265"/>
            <ac:spMk id="2" creationId="{44412C50-BBDA-45E3-BFE1-81B14199C2FE}"/>
          </ac:spMkLst>
        </pc:spChg>
        <pc:spChg chg="mod ord">
          <ac:chgData name="Usuário Convidado" userId="" providerId="Windows Live" clId="Web-{6256F93E-0085-4FA2-BEB3-71B2C824B7C2}" dt="2020-06-24T15:12:48.430" v="96" actId="20577"/>
          <ac:spMkLst>
            <pc:docMk/>
            <pc:sldMk cId="1102006218" sldId="265"/>
            <ac:spMk id="4" creationId="{4CAC060F-1971-49A8-B5D6-50EE594F8506}"/>
          </ac:spMkLst>
        </pc:spChg>
        <pc:spChg chg="mod ord">
          <ac:chgData name="Usuário Convidado" userId="" providerId="Windows Live" clId="Web-{6256F93E-0085-4FA2-BEB3-71B2C824B7C2}" dt="2020-06-24T15:12:30.805" v="92" actId="20577"/>
          <ac:spMkLst>
            <pc:docMk/>
            <pc:sldMk cId="1102006218" sldId="265"/>
            <ac:spMk id="5" creationId="{2413B1E7-4960-4671-AC60-736AFAFA6B0C}"/>
          </ac:spMkLst>
        </pc:spChg>
        <pc:spChg chg="mod ord">
          <ac:chgData name="Usuário Convidado" userId="" providerId="Windows Live" clId="Web-{6256F93E-0085-4FA2-BEB3-71B2C824B7C2}" dt="2020-06-24T15:28:13.936" v="141" actId="20577"/>
          <ac:spMkLst>
            <pc:docMk/>
            <pc:sldMk cId="1102006218" sldId="265"/>
            <ac:spMk id="6" creationId="{ADEAE197-DE40-4B1E-8C71-BEB71610A7BE}"/>
          </ac:spMkLst>
        </pc:spChg>
        <pc:spChg chg="mod ord">
          <ac:chgData name="Usuário Convidado" userId="" providerId="Windows Live" clId="Web-{6256F93E-0085-4FA2-BEB3-71B2C824B7C2}" dt="2020-06-24T15:28:00.764" v="140" actId="20577"/>
          <ac:spMkLst>
            <pc:docMk/>
            <pc:sldMk cId="1102006218" sldId="265"/>
            <ac:spMk id="7" creationId="{C914F792-0518-4383-BFF7-8DD49C097076}"/>
          </ac:spMkLst>
        </pc:spChg>
        <pc:spChg chg="del mod ord">
          <ac:chgData name="Usuário Convidado" userId="" providerId="Windows Live" clId="Web-{6256F93E-0085-4FA2-BEB3-71B2C824B7C2}" dt="2020-06-24T15:10:04.789" v="53"/>
          <ac:spMkLst>
            <pc:docMk/>
            <pc:sldMk cId="1102006218" sldId="265"/>
            <ac:spMk id="8" creationId="{A5C5EB52-4B04-4446-B734-D1FC9AEA0FE0}"/>
          </ac:spMkLst>
        </pc:spChg>
      </pc:sldChg>
    </pc:docChg>
  </pc:docChgLst>
  <pc:docChgLst>
    <pc:chgData name="Natali Schers" userId="d058a6a2a4ff8e52" providerId="LiveId" clId="{E3FD051B-BDA6-1A43-8E4C-18562396CDC1}"/>
    <pc:docChg chg="modSld">
      <pc:chgData name="Natali Schers" userId="d058a6a2a4ff8e52" providerId="LiveId" clId="{E3FD051B-BDA6-1A43-8E4C-18562396CDC1}" dt="2020-06-09T19:16:38.371" v="0" actId="20577"/>
      <pc:docMkLst>
        <pc:docMk/>
      </pc:docMkLst>
      <pc:sldChg chg="modSp">
        <pc:chgData name="Natali Schers" userId="d058a6a2a4ff8e52" providerId="LiveId" clId="{E3FD051B-BDA6-1A43-8E4C-18562396CDC1}" dt="2020-06-09T19:16:38.371" v="0" actId="20577"/>
        <pc:sldMkLst>
          <pc:docMk/>
          <pc:sldMk cId="1522950587" sldId="262"/>
        </pc:sldMkLst>
        <pc:spChg chg="mod">
          <ac:chgData name="Natali Schers" userId="d058a6a2a4ff8e52" providerId="LiveId" clId="{E3FD051B-BDA6-1A43-8E4C-18562396CDC1}" dt="2020-06-09T19:16:38.371" v="0" actId="20577"/>
          <ac:spMkLst>
            <pc:docMk/>
            <pc:sldMk cId="1522950587" sldId="262"/>
            <ac:spMk id="7" creationId="{A730ABE3-1164-424E-9422-45B465C66608}"/>
          </ac:spMkLst>
        </pc:spChg>
      </pc:sldChg>
    </pc:docChg>
  </pc:docChgLst>
  <pc:docChgLst>
    <pc:chgData name="Usuário Convidado" providerId="Windows Live" clId="Web-{40110520-A687-4277-BED8-F689E41B134C}"/>
    <pc:docChg chg="addSld delSld modSld">
      <pc:chgData name="Usuário Convidado" userId="" providerId="Windows Live" clId="Web-{40110520-A687-4277-BED8-F689E41B134C}" dt="2020-06-09T19:19:50.952" v="539"/>
      <pc:docMkLst>
        <pc:docMk/>
      </pc:docMkLst>
      <pc:sldChg chg="modSp modTransition">
        <pc:chgData name="Usuário Convidado" userId="" providerId="Windows Live" clId="Web-{40110520-A687-4277-BED8-F689E41B134C}" dt="2020-06-09T18:49:32.084" v="258" actId="20577"/>
        <pc:sldMkLst>
          <pc:docMk/>
          <pc:sldMk cId="2210866551" sldId="256"/>
        </pc:sldMkLst>
        <pc:spChg chg="mod">
          <ac:chgData name="Usuário Convidado" userId="" providerId="Windows Live" clId="Web-{40110520-A687-4277-BED8-F689E41B134C}" dt="2020-06-09T18:49:32.084" v="258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Transition modAnim">
        <pc:chgData name="Usuário Convidado" userId="" providerId="Windows Live" clId="Web-{40110520-A687-4277-BED8-F689E41B134C}" dt="2020-06-09T18:18:42.136" v="35"/>
        <pc:sldMkLst>
          <pc:docMk/>
          <pc:sldMk cId="659358703" sldId="257"/>
        </pc:sldMkLst>
      </pc:sldChg>
      <pc:sldChg chg="modSp modTransition">
        <pc:chgData name="Usuário Convidado" userId="" providerId="Windows Live" clId="Web-{40110520-A687-4277-BED8-F689E41B134C}" dt="2020-06-09T18:16:37.678" v="31"/>
        <pc:sldMkLst>
          <pc:docMk/>
          <pc:sldMk cId="102259997" sldId="258"/>
        </pc:sldMkLst>
        <pc:spChg chg="mod">
          <ac:chgData name="Usuário Convidado" userId="" providerId="Windows Live" clId="Web-{40110520-A687-4277-BED8-F689E41B134C}" dt="2020-06-09T18:10:32.818" v="2" actId="1076"/>
          <ac:spMkLst>
            <pc:docMk/>
            <pc:sldMk cId="102259997" sldId="258"/>
            <ac:spMk id="3" creationId="{BFE8DE5B-8069-4F7E-ACEF-4BC215309330}"/>
          </ac:spMkLst>
        </pc:spChg>
      </pc:sldChg>
      <pc:sldChg chg="modTransition">
        <pc:chgData name="Usuário Convidado" userId="" providerId="Windows Live" clId="Web-{40110520-A687-4277-BED8-F689E41B134C}" dt="2020-06-09T18:16:40.178" v="32"/>
        <pc:sldMkLst>
          <pc:docMk/>
          <pc:sldMk cId="2352114658" sldId="259"/>
        </pc:sldMkLst>
      </pc:sldChg>
      <pc:sldChg chg="modTransition addAnim delAnim modAnim">
        <pc:chgData name="Usuário Convidado" userId="" providerId="Windows Live" clId="Web-{40110520-A687-4277-BED8-F689E41B134C}" dt="2020-06-09T18:16:43.037" v="33"/>
        <pc:sldMkLst>
          <pc:docMk/>
          <pc:sldMk cId="3799710089" sldId="260"/>
        </pc:sldMkLst>
      </pc:sldChg>
      <pc:sldChg chg="new del">
        <pc:chgData name="Usuário Convidado" userId="" providerId="Windows Live" clId="Web-{40110520-A687-4277-BED8-F689E41B134C}" dt="2020-06-09T18:19:06.059" v="37"/>
        <pc:sldMkLst>
          <pc:docMk/>
          <pc:sldMk cId="1399896499" sldId="261"/>
        </pc:sldMkLst>
      </pc:sldChg>
      <pc:sldChg chg="addSp delSp modSp new mod modTransition setBg modClrScheme addAnim delAnim modAnim chgLayout">
        <pc:chgData name="Usuário Convidado" userId="" providerId="Windows Live" clId="Web-{40110520-A687-4277-BED8-F689E41B134C}" dt="2020-06-09T19:11:09.963" v="494"/>
        <pc:sldMkLst>
          <pc:docMk/>
          <pc:sldMk cId="4024684296" sldId="261"/>
        </pc:sldMkLst>
        <pc:spChg chg="mod ord">
          <ac:chgData name="Usuário Convidado" userId="" providerId="Windows Live" clId="Web-{40110520-A687-4277-BED8-F689E41B134C}" dt="2020-06-09T18:53:30.437" v="284" actId="1076"/>
          <ac:spMkLst>
            <pc:docMk/>
            <pc:sldMk cId="4024684296" sldId="261"/>
            <ac:spMk id="2" creationId="{C0734A5E-37BD-4ACF-BF64-2E091E7CAB0F}"/>
          </ac:spMkLst>
        </pc:spChg>
        <pc:spChg chg="mod ord">
          <ac:chgData name="Usuário Convidado" userId="" providerId="Windows Live" clId="Web-{40110520-A687-4277-BED8-F689E41B134C}" dt="2020-06-09T18:56:24.162" v="341" actId="20577"/>
          <ac:spMkLst>
            <pc:docMk/>
            <pc:sldMk cId="4024684296" sldId="261"/>
            <ac:spMk id="3" creationId="{861069AA-00E0-4E2B-ABF0-3A76B4D01BA0}"/>
          </ac:spMkLst>
        </pc:spChg>
        <pc:spChg chg="add del mod ord">
          <ac:chgData name="Usuário Convidado" userId="" providerId="Windows Live" clId="Web-{40110520-A687-4277-BED8-F689E41B134C}" dt="2020-06-09T18:35:29.879" v="75"/>
          <ac:spMkLst>
            <pc:docMk/>
            <pc:sldMk cId="4024684296" sldId="261"/>
            <ac:spMk id="5" creationId="{B495FB3D-94C0-4D03-9340-6363FFD5D7B6}"/>
          </ac:spMkLst>
        </pc:spChg>
        <pc:spChg chg="add del mod ord">
          <ac:chgData name="Usuário Convidado" userId="" providerId="Windows Live" clId="Web-{40110520-A687-4277-BED8-F689E41B134C}" dt="2020-06-09T18:37:11.117" v="98"/>
          <ac:spMkLst>
            <pc:docMk/>
            <pc:sldMk cId="4024684296" sldId="261"/>
            <ac:spMk id="6" creationId="{7D71B6F6-AE99-4140-BF1E-BD4C2EA05FAE}"/>
          </ac:spMkLst>
        </pc:spChg>
        <pc:spChg chg="add del mod ord">
          <ac:chgData name="Usuário Convidado" userId="" providerId="Windows Live" clId="Web-{40110520-A687-4277-BED8-F689E41B134C}" dt="2020-06-09T18:38:28.573" v="115"/>
          <ac:spMkLst>
            <pc:docMk/>
            <pc:sldMk cId="4024684296" sldId="261"/>
            <ac:spMk id="7" creationId="{B9DB6F51-97A2-43B5-A221-D0531B2D9DE4}"/>
          </ac:spMkLst>
        </pc:spChg>
        <pc:spChg chg="del mod">
          <ac:chgData name="Usuário Convidado" userId="" providerId="Windows Live" clId="Web-{40110520-A687-4277-BED8-F689E41B134C}" dt="2020-06-09T18:52:21.168" v="273"/>
          <ac:spMkLst>
            <pc:docMk/>
            <pc:sldMk cId="4024684296" sldId="261"/>
            <ac:spMk id="13" creationId="{9E112C21-919D-43AF-858A-EABACEE1B154}"/>
          </ac:spMkLst>
        </pc:spChg>
        <pc:picChg chg="add del mod">
          <ac:chgData name="Usuário Convidado" userId="" providerId="Windows Live" clId="Web-{40110520-A687-4277-BED8-F689E41B134C}" dt="2020-06-09T18:37:26.352" v="101"/>
          <ac:picMkLst>
            <pc:docMk/>
            <pc:sldMk cId="4024684296" sldId="261"/>
            <ac:picMk id="4" creationId="{0539B3F3-0ED3-44F4-88B6-541C2D59BBF2}"/>
          </ac:picMkLst>
        </pc:picChg>
        <pc:picChg chg="add mod ord modCrop">
          <ac:chgData name="Usuário Convidado" userId="" providerId="Windows Live" clId="Web-{40110520-A687-4277-BED8-F689E41B134C}" dt="2020-06-09T18:38:28.573" v="115"/>
          <ac:picMkLst>
            <pc:docMk/>
            <pc:sldMk cId="4024684296" sldId="261"/>
            <ac:picMk id="8" creationId="{E1292B4B-F242-49E2-A1F1-DC675403E8B4}"/>
          </ac:picMkLst>
        </pc:picChg>
      </pc:sldChg>
      <pc:sldChg chg="addSp delSp modSp mod modTransition modClrScheme addAnim delAnim modAnim chgLayout">
        <pc:chgData name="Usuário Convidado" userId="" providerId="Windows Live" clId="Web-{40110520-A687-4277-BED8-F689E41B134C}" dt="2020-06-09T19:11:23.542" v="497" actId="20577"/>
        <pc:sldMkLst>
          <pc:docMk/>
          <pc:sldMk cId="1522950587" sldId="262"/>
        </pc:sldMkLst>
        <pc:spChg chg="mod ord">
          <ac:chgData name="Usuário Convidado" userId="" providerId="Windows Live" clId="Web-{40110520-A687-4277-BED8-F689E41B134C}" dt="2020-06-09T18:43:27.054" v="215" actId="1076"/>
          <ac:spMkLst>
            <pc:docMk/>
            <pc:sldMk cId="1522950587" sldId="262"/>
            <ac:spMk id="2" creationId="{1F054766-1841-42B9-BCC1-D90F23695236}"/>
          </ac:spMkLst>
        </pc:spChg>
        <pc:spChg chg="del mod">
          <ac:chgData name="Usuário Convidado" userId="" providerId="Windows Live" clId="Web-{40110520-A687-4277-BED8-F689E41B134C}" dt="2020-06-09T18:40:44.172" v="166"/>
          <ac:spMkLst>
            <pc:docMk/>
            <pc:sldMk cId="1522950587" sldId="262"/>
            <ac:spMk id="3" creationId="{B90253D7-8993-473C-B231-0DC68F6963E4}"/>
          </ac:spMkLst>
        </pc:spChg>
        <pc:spChg chg="add del mod ord">
          <ac:chgData name="Usuário Convidado" userId="" providerId="Windows Live" clId="Web-{40110520-A687-4277-BED8-F689E41B134C}" dt="2020-06-09T18:41:59.269" v="180"/>
          <ac:spMkLst>
            <pc:docMk/>
            <pc:sldMk cId="1522950587" sldId="262"/>
            <ac:spMk id="6" creationId="{695B0EB6-78E2-447D-A71F-85E7FA000041}"/>
          </ac:spMkLst>
        </pc:spChg>
        <pc:spChg chg="add del mod ord">
          <ac:chgData name="Usuário Convidado" userId="" providerId="Windows Live" clId="Web-{40110520-A687-4277-BED8-F689E41B134C}" dt="2020-06-09T19:11:23.542" v="497" actId="20577"/>
          <ac:spMkLst>
            <pc:docMk/>
            <pc:sldMk cId="1522950587" sldId="262"/>
            <ac:spMk id="7" creationId="{A730ABE3-1164-424E-9422-45B465C66608}"/>
          </ac:spMkLst>
        </pc:spChg>
        <pc:spChg chg="add del mod">
          <ac:chgData name="Usuário Convidado" userId="" providerId="Windows Live" clId="Web-{40110520-A687-4277-BED8-F689E41B134C}" dt="2020-06-09T18:41:45.972" v="178"/>
          <ac:spMkLst>
            <pc:docMk/>
            <pc:sldMk cId="1522950587" sldId="262"/>
            <ac:spMk id="10" creationId="{E3F86B7A-EBF7-4332-A809-DA4B575CD109}"/>
          </ac:spMkLst>
        </pc:spChg>
        <pc:spChg chg="add del mod">
          <ac:chgData name="Usuário Convidado" userId="" providerId="Windows Live" clId="Web-{40110520-A687-4277-BED8-F689E41B134C}" dt="2020-06-09T18:45:40.512" v="249"/>
          <ac:spMkLst>
            <pc:docMk/>
            <pc:sldMk cId="1522950587" sldId="262"/>
            <ac:spMk id="13" creationId="{7998A3A3-FA5A-4120-B451-F8E331EA8C79}"/>
          </ac:spMkLst>
        </pc:spChg>
        <pc:spChg chg="add del mod">
          <ac:chgData name="Usuário Convidado" userId="" providerId="Windows Live" clId="Web-{40110520-A687-4277-BED8-F689E41B134C}" dt="2020-06-09T18:45:35.434" v="247"/>
          <ac:spMkLst>
            <pc:docMk/>
            <pc:sldMk cId="1522950587" sldId="262"/>
            <ac:spMk id="15" creationId="{F22E6DD2-0320-4AE5-BED1-4C36D36A805F}"/>
          </ac:spMkLst>
        </pc:spChg>
        <pc:spChg chg="add del">
          <ac:chgData name="Usuário Convidado" userId="" providerId="Windows Live" clId="Web-{40110520-A687-4277-BED8-F689E41B134C}" dt="2020-06-09T18:45:12.277" v="234"/>
          <ac:spMkLst>
            <pc:docMk/>
            <pc:sldMk cId="1522950587" sldId="262"/>
            <ac:spMk id="17" creationId="{770AD0BE-3CDD-42F9-AF1A-115CDF394D5B}"/>
          </ac:spMkLst>
        </pc:spChg>
        <pc:picChg chg="add del mod">
          <ac:chgData name="Usuário Convidado" userId="" providerId="Windows Live" clId="Web-{40110520-A687-4277-BED8-F689E41B134C}" dt="2020-06-09T18:40:37.141" v="162"/>
          <ac:picMkLst>
            <pc:docMk/>
            <pc:sldMk cId="1522950587" sldId="262"/>
            <ac:picMk id="4" creationId="{8B123EAA-5DF3-4F44-91C2-422A93DC815C}"/>
          </ac:picMkLst>
        </pc:picChg>
        <pc:picChg chg="add del mod ord modCrop">
          <ac:chgData name="Usuário Convidado" userId="" providerId="Windows Live" clId="Web-{40110520-A687-4277-BED8-F689E41B134C}" dt="2020-06-09T18:41:48.847" v="179"/>
          <ac:picMkLst>
            <pc:docMk/>
            <pc:sldMk cId="1522950587" sldId="262"/>
            <ac:picMk id="8" creationId="{E0094F01-A090-4AE1-A31E-5AA0E2C50F99}"/>
          </ac:picMkLst>
        </pc:picChg>
        <pc:picChg chg="add mod ord modCrop">
          <ac:chgData name="Usuário Convidado" userId="" providerId="Windows Live" clId="Web-{40110520-A687-4277-BED8-F689E41B134C}" dt="2020-06-09T18:45:57.028" v="251" actId="1076"/>
          <ac:picMkLst>
            <pc:docMk/>
            <pc:sldMk cId="1522950587" sldId="262"/>
            <ac:picMk id="11" creationId="{5FFDCB41-57AF-4AAF-AC58-502C9D3870D4}"/>
          </ac:picMkLst>
        </pc:picChg>
      </pc:sldChg>
      <pc:sldChg chg="add del replId">
        <pc:chgData name="Usuário Convidado" userId="" providerId="Windows Live" clId="Web-{40110520-A687-4277-BED8-F689E41B134C}" dt="2020-06-09T18:34:13.313" v="61"/>
        <pc:sldMkLst>
          <pc:docMk/>
          <pc:sldMk cId="3987706876" sldId="262"/>
        </pc:sldMkLst>
      </pc:sldChg>
      <pc:sldChg chg="addSp delSp modSp mod modTransition modClrScheme addAnim delAnim modAnim chgLayout">
        <pc:chgData name="Usuário Convidado" userId="" providerId="Windows Live" clId="Web-{40110520-A687-4277-BED8-F689E41B134C}" dt="2020-06-09T19:11:12.385" v="495"/>
        <pc:sldMkLst>
          <pc:docMk/>
          <pc:sldMk cId="433419301" sldId="263"/>
        </pc:sldMkLst>
        <pc:spChg chg="del mod ord">
          <ac:chgData name="Usuário Convidado" userId="" providerId="Windows Live" clId="Web-{40110520-A687-4277-BED8-F689E41B134C}" dt="2020-06-09T19:01:51.160" v="448"/>
          <ac:spMkLst>
            <pc:docMk/>
            <pc:sldMk cId="433419301" sldId="263"/>
            <ac:spMk id="2" creationId="{A5CE5B87-4D91-4020-B4B5-90FC2C43C091}"/>
          </ac:spMkLst>
        </pc:spChg>
        <pc:spChg chg="mod ord">
          <ac:chgData name="Usuário Convidado" userId="" providerId="Windows Live" clId="Web-{40110520-A687-4277-BED8-F689E41B134C}" dt="2020-06-09T19:09:05.849" v="486" actId="1076"/>
          <ac:spMkLst>
            <pc:docMk/>
            <pc:sldMk cId="433419301" sldId="263"/>
            <ac:spMk id="3" creationId="{082C2647-A16E-4578-AB44-60C94B36872B}"/>
          </ac:spMkLst>
        </pc:spChg>
        <pc:spChg chg="del mod ord">
          <ac:chgData name="Usuário Convidado" userId="" providerId="Windows Live" clId="Web-{40110520-A687-4277-BED8-F689E41B134C}" dt="2020-06-09T19:01:52.941" v="449"/>
          <ac:spMkLst>
            <pc:docMk/>
            <pc:sldMk cId="433419301" sldId="263"/>
            <ac:spMk id="4" creationId="{4FE7E890-BBBD-473C-AF0F-D0D28FA16ACB}"/>
          </ac:spMkLst>
        </pc:spChg>
        <pc:spChg chg="add del">
          <ac:chgData name="Usuário Convidado" userId="" providerId="Windows Live" clId="Web-{40110520-A687-4277-BED8-F689E41B134C}" dt="2020-06-09T18:59:18.248" v="428"/>
          <ac:spMkLst>
            <pc:docMk/>
            <pc:sldMk cId="433419301" sldId="263"/>
            <ac:spMk id="6" creationId="{66A4978A-6854-4518-BF48-70EE22DFB55A}"/>
          </ac:spMkLst>
        </pc:spChg>
        <pc:spChg chg="add mod">
          <ac:chgData name="Usuário Convidado" userId="" providerId="Windows Live" clId="Web-{40110520-A687-4277-BED8-F689E41B134C}" dt="2020-06-09T19:09:20.927" v="487" actId="1076"/>
          <ac:spMkLst>
            <pc:docMk/>
            <pc:sldMk cId="433419301" sldId="263"/>
            <ac:spMk id="8" creationId="{5AD3FB39-D99C-4045-811C-A4836E83C9F6}"/>
          </ac:spMkLst>
        </pc:spChg>
        <pc:picChg chg="add mod">
          <ac:chgData name="Usuário Convidado" userId="" providerId="Windows Live" clId="Web-{40110520-A687-4277-BED8-F689E41B134C}" dt="2020-06-09T19:09:00.145" v="485" actId="1076"/>
          <ac:picMkLst>
            <pc:docMk/>
            <pc:sldMk cId="433419301" sldId="263"/>
            <ac:picMk id="9" creationId="{CE3E261F-2ED6-46E0-9801-75509E0F4BD6}"/>
          </ac:picMkLst>
        </pc:picChg>
      </pc:sldChg>
      <pc:sldChg chg="add del replId">
        <pc:chgData name="Usuário Convidado" userId="" providerId="Windows Live" clId="Web-{40110520-A687-4277-BED8-F689E41B134C}" dt="2020-06-09T18:34:14.548" v="62"/>
        <pc:sldMkLst>
          <pc:docMk/>
          <pc:sldMk cId="2940838967" sldId="263"/>
        </pc:sldMkLst>
      </pc:sldChg>
      <pc:sldChg chg="modSp new mod setBg addAnim modAnim">
        <pc:chgData name="Usuário Convidado" userId="" providerId="Windows Live" clId="Web-{40110520-A687-4277-BED8-F689E41B134C}" dt="2020-06-09T19:19:50.952" v="539"/>
        <pc:sldMkLst>
          <pc:docMk/>
          <pc:sldMk cId="1258771901" sldId="264"/>
        </pc:sldMkLst>
        <pc:spChg chg="mod">
          <ac:chgData name="Usuário Convidado" userId="" providerId="Windows Live" clId="Web-{40110520-A687-4277-BED8-F689E41B134C}" dt="2020-06-09T19:16:44.117" v="530" actId="20577"/>
          <ac:spMkLst>
            <pc:docMk/>
            <pc:sldMk cId="1258771901" sldId="264"/>
            <ac:spMk id="2" creationId="{E55C7434-0FAB-4522-B8B3-125B097BB9E5}"/>
          </ac:spMkLst>
        </pc:spChg>
        <pc:spChg chg="mod">
          <ac:chgData name="Usuário Convidado" userId="" providerId="Windows Live" clId="Web-{40110520-A687-4277-BED8-F689E41B134C}" dt="2020-06-09T19:17:13.602" v="533" actId="20577"/>
          <ac:spMkLst>
            <pc:docMk/>
            <pc:sldMk cId="1258771901" sldId="264"/>
            <ac:spMk id="3" creationId="{39709BA3-76CD-4D0D-9702-1B8A8F7A9841}"/>
          </ac:spMkLst>
        </pc:spChg>
      </pc:sldChg>
    </pc:docChg>
  </pc:docChgLst>
  <pc:docChgLst>
    <pc:chgData name="Larissa NUF" userId="e02ee7190a55e787" providerId="Windows Live" clId="Web-{EBE3AC2A-7665-4CC5-A785-52E72FA2092A}"/>
    <pc:docChg chg="addSld modSld">
      <pc:chgData name="Larissa NUF" userId="e02ee7190a55e787" providerId="Windows Live" clId="Web-{EBE3AC2A-7665-4CC5-A785-52E72FA2092A}" dt="2020-06-09T18:57:06.631" v="150"/>
      <pc:docMkLst>
        <pc:docMk/>
      </pc:docMkLst>
      <pc:sldChg chg="addSp delSp modSp addAnim">
        <pc:chgData name="Larissa NUF" userId="e02ee7190a55e787" providerId="Windows Live" clId="Web-{EBE3AC2A-7665-4CC5-A785-52E72FA2092A}" dt="2020-06-09T18:55:43.843" v="147" actId="20577"/>
        <pc:sldMkLst>
          <pc:docMk/>
          <pc:sldMk cId="4024684296" sldId="261"/>
        </pc:sldMkLst>
        <pc:spChg chg="mod">
          <ac:chgData name="Larissa NUF" userId="e02ee7190a55e787" providerId="Windows Live" clId="Web-{EBE3AC2A-7665-4CC5-A785-52E72FA2092A}" dt="2020-06-09T18:46:40.813" v="60" actId="1076"/>
          <ac:spMkLst>
            <pc:docMk/>
            <pc:sldMk cId="4024684296" sldId="261"/>
            <ac:spMk id="2" creationId="{C0734A5E-37BD-4ACF-BF64-2E091E7CAB0F}"/>
          </ac:spMkLst>
        </pc:spChg>
        <pc:spChg chg="mod">
          <ac:chgData name="Larissa NUF" userId="e02ee7190a55e787" providerId="Windows Live" clId="Web-{EBE3AC2A-7665-4CC5-A785-52E72FA2092A}" dt="2020-06-09T18:55:43.843" v="147" actId="20577"/>
          <ac:spMkLst>
            <pc:docMk/>
            <pc:sldMk cId="4024684296" sldId="261"/>
            <ac:spMk id="3" creationId="{861069AA-00E0-4E2B-ABF0-3A76B4D01BA0}"/>
          </ac:spMkLst>
        </pc:spChg>
        <pc:spChg chg="add del mod">
          <ac:chgData name="Larissa NUF" userId="e02ee7190a55e787" providerId="Windows Live" clId="Web-{EBE3AC2A-7665-4CC5-A785-52E72FA2092A}" dt="2020-06-09T18:41:02.220" v="16"/>
          <ac:spMkLst>
            <pc:docMk/>
            <pc:sldMk cId="4024684296" sldId="261"/>
            <ac:spMk id="10" creationId="{9E8C8DCE-88F2-4CAC-91CF-CFC0E3F27650}"/>
          </ac:spMkLst>
        </pc:spChg>
        <pc:spChg chg="add mod">
          <ac:chgData name="Larissa NUF" userId="e02ee7190a55e787" providerId="Windows Live" clId="Web-{EBE3AC2A-7665-4CC5-A785-52E72FA2092A}" dt="2020-06-09T18:50:19.179" v="109" actId="20577"/>
          <ac:spMkLst>
            <pc:docMk/>
            <pc:sldMk cId="4024684296" sldId="261"/>
            <ac:spMk id="13" creationId="{9E112C21-919D-43AF-858A-EABACEE1B154}"/>
          </ac:spMkLst>
        </pc:spChg>
        <pc:picChg chg="mod">
          <ac:chgData name="Larissa NUF" userId="e02ee7190a55e787" providerId="Windows Live" clId="Web-{EBE3AC2A-7665-4CC5-A785-52E72FA2092A}" dt="2020-06-09T18:35:10.652" v="1" actId="1076"/>
          <ac:picMkLst>
            <pc:docMk/>
            <pc:sldMk cId="4024684296" sldId="261"/>
            <ac:picMk id="4" creationId="{0539B3F3-0ED3-44F4-88B6-541C2D59BBF2}"/>
          </ac:picMkLst>
        </pc:picChg>
        <pc:picChg chg="del mod">
          <ac:chgData name="Larissa NUF" userId="e02ee7190a55e787" providerId="Windows Live" clId="Web-{EBE3AC2A-7665-4CC5-A785-52E72FA2092A}" dt="2020-06-09T18:40:05.288" v="15"/>
          <ac:picMkLst>
            <pc:docMk/>
            <pc:sldMk cId="4024684296" sldId="261"/>
            <ac:picMk id="8" creationId="{E1292B4B-F242-49E2-A1F1-DC675403E8B4}"/>
          </ac:picMkLst>
        </pc:picChg>
        <pc:picChg chg="add mod">
          <ac:chgData name="Larissa NUF" userId="e02ee7190a55e787" providerId="Windows Live" clId="Web-{EBE3AC2A-7665-4CC5-A785-52E72FA2092A}" dt="2020-06-09T18:47:59.771" v="63" actId="1076"/>
          <ac:picMkLst>
            <pc:docMk/>
            <pc:sldMk cId="4024684296" sldId="261"/>
            <ac:picMk id="11" creationId="{E63A2F47-E28E-4EB2-BAB8-341DDE4E6D64}"/>
          </ac:picMkLst>
        </pc:picChg>
      </pc:sldChg>
      <pc:sldChg chg="modSp new mod setBg">
        <pc:chgData name="Larissa NUF" userId="e02ee7190a55e787" providerId="Windows Live" clId="Web-{EBE3AC2A-7665-4CC5-A785-52E72FA2092A}" dt="2020-06-09T18:52:48.888" v="132"/>
        <pc:sldMkLst>
          <pc:docMk/>
          <pc:sldMk cId="1522950587" sldId="262"/>
        </pc:sldMkLst>
        <pc:picChg chg="mod">
          <ac:chgData name="Larissa NUF" userId="e02ee7190a55e787" providerId="Windows Live" clId="Web-{EBE3AC2A-7665-4CC5-A785-52E72FA2092A}" dt="2020-06-09T18:52:48.888" v="132"/>
          <ac:picMkLst>
            <pc:docMk/>
            <pc:sldMk cId="1522950587" sldId="262"/>
            <ac:picMk id="11" creationId="{5FFDCB41-57AF-4AAF-AC58-502C9D3870D4}"/>
          </ac:picMkLst>
        </pc:picChg>
      </pc:sldChg>
      <pc:sldChg chg="new mod setBg">
        <pc:chgData name="Larissa NUF" userId="e02ee7190a55e787" providerId="Windows Live" clId="Web-{EBE3AC2A-7665-4CC5-A785-52E72FA2092A}" dt="2020-06-09T18:57:06.631" v="150"/>
        <pc:sldMkLst>
          <pc:docMk/>
          <pc:sldMk cId="433419301" sldId="263"/>
        </pc:sldMkLst>
      </pc:sldChg>
    </pc:docChg>
  </pc:docChgLst>
  <pc:docChgLst>
    <pc:chgData name="Usuário Convidado" providerId="Windows Live" clId="Web-{F4F3481A-B1A6-4887-992A-C2F084069F2D}"/>
    <pc:docChg chg="modSld">
      <pc:chgData name="Usuário Convidado" userId="" providerId="Windows Live" clId="Web-{F4F3481A-B1A6-4887-992A-C2F084069F2D}" dt="2020-06-09T19:13:39.223" v="163" actId="20577"/>
      <pc:docMkLst>
        <pc:docMk/>
      </pc:docMkLst>
      <pc:sldChg chg="modSp">
        <pc:chgData name="Usuário Convidado" userId="" providerId="Windows Live" clId="Web-{F4F3481A-B1A6-4887-992A-C2F084069F2D}" dt="2020-06-09T19:13:39.223" v="163" actId="20577"/>
        <pc:sldMkLst>
          <pc:docMk/>
          <pc:sldMk cId="1522950587" sldId="262"/>
        </pc:sldMkLst>
        <pc:spChg chg="mod">
          <ac:chgData name="Usuário Convidado" userId="" providerId="Windows Live" clId="Web-{F4F3481A-B1A6-4887-992A-C2F084069F2D}" dt="2020-06-09T19:11:24.222" v="147" actId="1076"/>
          <ac:spMkLst>
            <pc:docMk/>
            <pc:sldMk cId="1522950587" sldId="262"/>
            <ac:spMk id="2" creationId="{1F054766-1841-42B9-BCC1-D90F23695236}"/>
          </ac:spMkLst>
        </pc:spChg>
        <pc:spChg chg="mod">
          <ac:chgData name="Usuário Convidado" userId="" providerId="Windows Live" clId="Web-{F4F3481A-B1A6-4887-992A-C2F084069F2D}" dt="2020-06-09T19:13:39.223" v="163" actId="20577"/>
          <ac:spMkLst>
            <pc:docMk/>
            <pc:sldMk cId="1522950587" sldId="262"/>
            <ac:spMk id="7" creationId="{A730ABE3-1164-424E-9422-45B465C66608}"/>
          </ac:spMkLst>
        </pc:spChg>
      </pc:sldChg>
    </pc:docChg>
  </pc:docChgLst>
  <pc:docChgLst>
    <pc:chgData name="Usuário Convidado" providerId="Windows Live" clId="Web-{7A7A1F01-B4DC-4B7B-B86C-12EDE23E5A80}"/>
    <pc:docChg chg="addSld modSld addMainMaster delMainMaster modMainMaster">
      <pc:chgData name="Usuário Convidado" userId="" providerId="Windows Live" clId="Web-{7A7A1F01-B4DC-4B7B-B86C-12EDE23E5A80}" dt="2020-06-05T21:18:17.779" v="924" actId="1076"/>
      <pc:docMkLst>
        <pc:docMk/>
      </pc:docMkLst>
      <pc:sldChg chg="modSp mod setBg modClrScheme chgLayout">
        <pc:chgData name="Usuário Convidado" userId="" providerId="Windows Live" clId="Web-{7A7A1F01-B4DC-4B7B-B86C-12EDE23E5A80}" dt="2020-06-05T21:05:45.872" v="788"/>
        <pc:sldMkLst>
          <pc:docMk/>
          <pc:sldMk cId="2210866551" sldId="256"/>
        </pc:sldMkLst>
        <pc:spChg chg="mod ord">
          <ac:chgData name="Usuário Convidado" userId="" providerId="Windows Live" clId="Web-{7A7A1F01-B4DC-4B7B-B86C-12EDE23E5A80}" dt="2020-06-05T21:05:45.872" v="788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Usuário Convidado" userId="" providerId="Windows Live" clId="Web-{7A7A1F01-B4DC-4B7B-B86C-12EDE23E5A80}" dt="2020-06-05T21:05:45.872" v="788"/>
          <ac:spMkLst>
            <pc:docMk/>
            <pc:sldMk cId="2210866551" sldId="256"/>
            <ac:spMk id="3" creationId="{00000000-0000-0000-0000-000000000000}"/>
          </ac:spMkLst>
        </pc:spChg>
      </pc:sldChg>
      <pc:sldChg chg="addSp delSp modSp new mod setBg modClrScheme addAnim delAnim modAnim chgLayout">
        <pc:chgData name="Usuário Convidado" userId="" providerId="Windows Live" clId="Web-{7A7A1F01-B4DC-4B7B-B86C-12EDE23E5A80}" dt="2020-06-05T21:16:55.572" v="908" actId="20577"/>
        <pc:sldMkLst>
          <pc:docMk/>
          <pc:sldMk cId="659358703" sldId="257"/>
        </pc:sldMkLst>
        <pc:spChg chg="mod ord">
          <ac:chgData name="Usuário Convidado" userId="" providerId="Windows Live" clId="Web-{7A7A1F01-B4DC-4B7B-B86C-12EDE23E5A80}" dt="2020-06-05T21:05:45.872" v="788"/>
          <ac:spMkLst>
            <pc:docMk/>
            <pc:sldMk cId="659358703" sldId="257"/>
            <ac:spMk id="2" creationId="{11C9FED3-0950-4CB0-931E-A9875DDE9808}"/>
          </ac:spMkLst>
        </pc:spChg>
        <pc:spChg chg="mod ord">
          <ac:chgData name="Usuário Convidado" userId="" providerId="Windows Live" clId="Web-{7A7A1F01-B4DC-4B7B-B86C-12EDE23E5A80}" dt="2020-06-05T21:16:55.572" v="908" actId="20577"/>
          <ac:spMkLst>
            <pc:docMk/>
            <pc:sldMk cId="659358703" sldId="257"/>
            <ac:spMk id="3" creationId="{9FB685C8-BAC7-47D6-8981-9B103F3A0DC8}"/>
          </ac:spMkLst>
        </pc:spChg>
        <pc:picChg chg="add mod">
          <ac:chgData name="Usuário Convidado" userId="" providerId="Windows Live" clId="Web-{7A7A1F01-B4DC-4B7B-B86C-12EDE23E5A80}" dt="2020-06-05T21:16:47.353" v="907" actId="1076"/>
          <ac:picMkLst>
            <pc:docMk/>
            <pc:sldMk cId="659358703" sldId="257"/>
            <ac:picMk id="7" creationId="{E10491BB-D892-40F7-B15E-E4A7649F8478}"/>
          </ac:picMkLst>
        </pc:picChg>
        <pc:inkChg chg="add del">
          <ac:chgData name="Usuário Convidado" userId="" providerId="Windows Live" clId="Web-{7A7A1F01-B4DC-4B7B-B86C-12EDE23E5A80}" dt="2020-06-05T20:31:29.381" v="441"/>
          <ac:inkMkLst>
            <pc:docMk/>
            <pc:sldMk cId="659358703" sldId="257"/>
            <ac:inkMk id="4" creationId="{B39288E2-78C1-4FA9-B24F-78B6142CE98F}"/>
          </ac:inkMkLst>
        </pc:inkChg>
        <pc:inkChg chg="add del">
          <ac:chgData name="Usuário Convidado" userId="" providerId="Windows Live" clId="Web-{7A7A1F01-B4DC-4B7B-B86C-12EDE23E5A80}" dt="2020-06-05T20:32:13.836" v="445"/>
          <ac:inkMkLst>
            <pc:docMk/>
            <pc:sldMk cId="659358703" sldId="257"/>
            <ac:inkMk id="5" creationId="{ED78431F-EB7C-4913-9AF6-76F6AD5CEE61}"/>
          </ac:inkMkLst>
        </pc:inkChg>
        <pc:inkChg chg="add del">
          <ac:chgData name="Usuário Convidado" userId="" providerId="Windows Live" clId="Web-{7A7A1F01-B4DC-4B7B-B86C-12EDE23E5A80}" dt="2020-06-05T20:32:02.663" v="444"/>
          <ac:inkMkLst>
            <pc:docMk/>
            <pc:sldMk cId="659358703" sldId="257"/>
            <ac:inkMk id="6" creationId="{E1BFEA4E-0368-40D5-A02D-805C1A62DE42}"/>
          </ac:inkMkLst>
        </pc:inkChg>
      </pc:sldChg>
      <pc:sldChg chg="addSp delSp modSp new mod setBg modClrScheme addAnim modAnim chgLayout">
        <pc:chgData name="Usuário Convidado" userId="" providerId="Windows Live" clId="Web-{7A7A1F01-B4DC-4B7B-B86C-12EDE23E5A80}" dt="2020-06-05T21:17:15.651" v="914" actId="20577"/>
        <pc:sldMkLst>
          <pc:docMk/>
          <pc:sldMk cId="102259997" sldId="258"/>
        </pc:sldMkLst>
        <pc:spChg chg="mod ord">
          <ac:chgData name="Usuário Convidado" userId="" providerId="Windows Live" clId="Web-{7A7A1F01-B4DC-4B7B-B86C-12EDE23E5A80}" dt="2020-06-05T21:05:45.872" v="788"/>
          <ac:spMkLst>
            <pc:docMk/>
            <pc:sldMk cId="102259997" sldId="258"/>
            <ac:spMk id="2" creationId="{4A844FE9-0AFE-4E2A-BA2D-1E39177E3284}"/>
          </ac:spMkLst>
        </pc:spChg>
        <pc:spChg chg="mod ord">
          <ac:chgData name="Usuário Convidado" userId="" providerId="Windows Live" clId="Web-{7A7A1F01-B4DC-4B7B-B86C-12EDE23E5A80}" dt="2020-06-05T21:17:09.323" v="911" actId="20577"/>
          <ac:spMkLst>
            <pc:docMk/>
            <pc:sldMk cId="102259997" sldId="258"/>
            <ac:spMk id="3" creationId="{BFE8DE5B-8069-4F7E-ACEF-4BC215309330}"/>
          </ac:spMkLst>
        </pc:spChg>
        <pc:spChg chg="add mod">
          <ac:chgData name="Usuário Convidado" userId="" providerId="Windows Live" clId="Web-{7A7A1F01-B4DC-4B7B-B86C-12EDE23E5A80}" dt="2020-06-05T20:55:45.738" v="716" actId="1076"/>
          <ac:spMkLst>
            <pc:docMk/>
            <pc:sldMk cId="102259997" sldId="258"/>
            <ac:spMk id="4" creationId="{FC2A3567-2FF3-4CB2-96CD-7B71B6732082}"/>
          </ac:spMkLst>
        </pc:spChg>
        <pc:spChg chg="add del mod">
          <ac:chgData name="Usuário Convidado" userId="" providerId="Windows Live" clId="Web-{7A7A1F01-B4DC-4B7B-B86C-12EDE23E5A80}" dt="2020-06-05T20:53:02.653" v="638"/>
          <ac:spMkLst>
            <pc:docMk/>
            <pc:sldMk cId="102259997" sldId="258"/>
            <ac:spMk id="5" creationId="{5AA7535C-0378-48FC-8802-6C3C5D1740B3}"/>
          </ac:spMkLst>
        </pc:spChg>
        <pc:spChg chg="add del mod">
          <ac:chgData name="Usuário Convidado" userId="" providerId="Windows Live" clId="Web-{7A7A1F01-B4DC-4B7B-B86C-12EDE23E5A80}" dt="2020-06-05T20:52:52.887" v="637"/>
          <ac:spMkLst>
            <pc:docMk/>
            <pc:sldMk cId="102259997" sldId="258"/>
            <ac:spMk id="6" creationId="{AC4AC3E3-FC71-4033-A617-1435EFD2D834}"/>
          </ac:spMkLst>
        </pc:spChg>
        <pc:spChg chg="add mod">
          <ac:chgData name="Usuário Convidado" userId="" providerId="Windows Live" clId="Web-{7A7A1F01-B4DC-4B7B-B86C-12EDE23E5A80}" dt="2020-06-05T21:17:15.651" v="914" actId="20577"/>
          <ac:spMkLst>
            <pc:docMk/>
            <pc:sldMk cId="102259997" sldId="258"/>
            <ac:spMk id="8" creationId="{5CB0A058-237A-42E2-BBEF-3E8F9331F971}"/>
          </ac:spMkLst>
        </pc:spChg>
      </pc:sldChg>
      <pc:sldChg chg="addSp delSp modSp new mod setBg modClrScheme addAnim modAnim chgLayout">
        <pc:chgData name="Usuário Convidado" userId="" providerId="Windows Live" clId="Web-{7A7A1F01-B4DC-4B7B-B86C-12EDE23E5A80}" dt="2020-06-05T21:17:39.433" v="916" actId="1076"/>
        <pc:sldMkLst>
          <pc:docMk/>
          <pc:sldMk cId="2352114658" sldId="259"/>
        </pc:sldMkLst>
        <pc:spChg chg="mod ord">
          <ac:chgData name="Usuário Convidado" userId="" providerId="Windows Live" clId="Web-{7A7A1F01-B4DC-4B7B-B86C-12EDE23E5A80}" dt="2020-06-05T21:17:39.433" v="916" actId="1076"/>
          <ac:spMkLst>
            <pc:docMk/>
            <pc:sldMk cId="2352114658" sldId="259"/>
            <ac:spMk id="2" creationId="{5A999DA4-B65B-4929-8FAB-D6EE7C342F20}"/>
          </ac:spMkLst>
        </pc:spChg>
        <pc:spChg chg="del mod">
          <ac:chgData name="Usuário Convidado" userId="" providerId="Windows Live" clId="Web-{7A7A1F01-B4DC-4B7B-B86C-12EDE23E5A80}" dt="2020-06-05T21:04:21.119" v="776"/>
          <ac:spMkLst>
            <pc:docMk/>
            <pc:sldMk cId="2352114658" sldId="259"/>
            <ac:spMk id="3" creationId="{4B2375F8-5C88-49B9-9FC1-FD6E2D2988F1}"/>
          </ac:spMkLst>
        </pc:spChg>
        <pc:spChg chg="mod ord">
          <ac:chgData name="Usuário Convidado" userId="" providerId="Windows Live" clId="Web-{7A7A1F01-B4DC-4B7B-B86C-12EDE23E5A80}" dt="2020-06-05T21:17:25.589" v="915" actId="20577"/>
          <ac:spMkLst>
            <pc:docMk/>
            <pc:sldMk cId="2352114658" sldId="259"/>
            <ac:spMk id="4" creationId="{24CE5F8B-A128-45D3-BE76-A5A62D52F56D}"/>
          </ac:spMkLst>
        </pc:spChg>
        <pc:picChg chg="add mod ord modCrop">
          <ac:chgData name="Usuário Convidado" userId="" providerId="Windows Live" clId="Web-{7A7A1F01-B4DC-4B7B-B86C-12EDE23E5A80}" dt="2020-06-05T21:05:45.872" v="788"/>
          <ac:picMkLst>
            <pc:docMk/>
            <pc:sldMk cId="2352114658" sldId="259"/>
            <ac:picMk id="5" creationId="{879B0663-5358-46A9-B810-E0183D3672C0}"/>
          </ac:picMkLst>
        </pc:picChg>
      </pc:sldChg>
      <pc:sldChg chg="addSp delSp modSp new mod setBg addAnim modAnim">
        <pc:chgData name="Usuário Convidado" userId="" providerId="Windows Live" clId="Web-{7A7A1F01-B4DC-4B7B-B86C-12EDE23E5A80}" dt="2020-06-05T21:18:17.779" v="924" actId="1076"/>
        <pc:sldMkLst>
          <pc:docMk/>
          <pc:sldMk cId="3799710089" sldId="260"/>
        </pc:sldMkLst>
        <pc:spChg chg="mod">
          <ac:chgData name="Usuário Convidado" userId="" providerId="Windows Live" clId="Web-{7A7A1F01-B4DC-4B7B-B86C-12EDE23E5A80}" dt="2020-06-05T21:10:36.197" v="878" actId="20577"/>
          <ac:spMkLst>
            <pc:docMk/>
            <pc:sldMk cId="3799710089" sldId="260"/>
            <ac:spMk id="2" creationId="{2F3815E1-E4E0-47B1-BE0B-0022FB3D57F9}"/>
          </ac:spMkLst>
        </pc:spChg>
        <pc:spChg chg="mod">
          <ac:chgData name="Usuário Convidado" userId="" providerId="Windows Live" clId="Web-{7A7A1F01-B4DC-4B7B-B86C-12EDE23E5A80}" dt="2020-06-05T21:18:17.779" v="924" actId="1076"/>
          <ac:spMkLst>
            <pc:docMk/>
            <pc:sldMk cId="3799710089" sldId="260"/>
            <ac:spMk id="3" creationId="{6F7C36AA-A2C3-409E-857B-44EE96867E89}"/>
          </ac:spMkLst>
        </pc:spChg>
        <pc:spChg chg="del mod">
          <ac:chgData name="Usuário Convidado" userId="" providerId="Windows Live" clId="Web-{7A7A1F01-B4DC-4B7B-B86C-12EDE23E5A80}" dt="2020-06-05T21:10:06.274" v="870"/>
          <ac:spMkLst>
            <pc:docMk/>
            <pc:sldMk cId="3799710089" sldId="260"/>
            <ac:spMk id="4" creationId="{6AD47F7D-570D-473D-98E7-B01A8ADA613C}"/>
          </ac:spMkLst>
        </pc:spChg>
        <pc:picChg chg="add mod">
          <ac:chgData name="Usuário Convidado" userId="" providerId="Windows Live" clId="Web-{7A7A1F01-B4DC-4B7B-B86C-12EDE23E5A80}" dt="2020-06-05T21:18:10.716" v="923" actId="1076"/>
          <ac:picMkLst>
            <pc:docMk/>
            <pc:sldMk cId="3799710089" sldId="260"/>
            <ac:picMk id="5" creationId="{DCB2CEE9-C0AF-46E3-92EF-C141E32E5435}"/>
          </ac:picMkLst>
        </pc:picChg>
      </pc:sldChg>
      <pc:sldMasterChg chg="del delSldLayout">
        <pc:chgData name="Usuário Convidado" userId="" providerId="Windows Live" clId="Web-{7A7A1F01-B4DC-4B7B-B86C-12EDE23E5A80}" dt="2020-06-05T19:30:13.407" v="0"/>
        <pc:sldMasterMkLst>
          <pc:docMk/>
          <pc:sldMasterMk cId="2675746937" sldId="2147483648"/>
        </pc:sldMasterMkLst>
        <pc:sldLayoutChg chg="del">
          <pc:chgData name="Usuário Convidado" userId="" providerId="Windows Live" clId="Web-{7A7A1F01-B4DC-4B7B-B86C-12EDE23E5A80}" dt="2020-06-05T19:30:13.407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Usuário Convidado" userId="" providerId="Windows Live" clId="Web-{7A7A1F01-B4DC-4B7B-B86C-12EDE23E5A80}" dt="2020-06-05T19:30:13.407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Usuário Convidado" userId="" providerId="Windows Live" clId="Web-{7A7A1F01-B4DC-4B7B-B86C-12EDE23E5A80}" dt="2020-06-05T19:30:13.407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Usuário Convidado" userId="" providerId="Windows Live" clId="Web-{7A7A1F01-B4DC-4B7B-B86C-12EDE23E5A80}" dt="2020-06-05T19:30:13.407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Usuário Convidado" userId="" providerId="Windows Live" clId="Web-{7A7A1F01-B4DC-4B7B-B86C-12EDE23E5A80}" dt="2020-06-05T19:30:13.407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Usuário Convidado" userId="" providerId="Windows Live" clId="Web-{7A7A1F01-B4DC-4B7B-B86C-12EDE23E5A80}" dt="2020-06-05T19:30:13.407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Usuário Convidado" userId="" providerId="Windows Live" clId="Web-{7A7A1F01-B4DC-4B7B-B86C-12EDE23E5A80}" dt="2020-06-05T19:30:13.407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Usuário Convidado" userId="" providerId="Windows Live" clId="Web-{7A7A1F01-B4DC-4B7B-B86C-12EDE23E5A80}" dt="2020-06-05T19:30:13.407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Usuário Convidado" userId="" providerId="Windows Live" clId="Web-{7A7A1F01-B4DC-4B7B-B86C-12EDE23E5A80}" dt="2020-06-05T19:30:13.407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Usuário Convidado" userId="" providerId="Windows Live" clId="Web-{7A7A1F01-B4DC-4B7B-B86C-12EDE23E5A80}" dt="2020-06-05T19:30:13.407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Usuário Convidado" userId="" providerId="Windows Live" clId="Web-{7A7A1F01-B4DC-4B7B-B86C-12EDE23E5A80}" dt="2020-06-05T19:30:13.407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Usuário Convidado" userId="" providerId="Windows Live" clId="Web-{7A7A1F01-B4DC-4B7B-B86C-12EDE23E5A80}" dt="2020-06-05T19:30:15.875" v="1"/>
        <pc:sldMasterMkLst>
          <pc:docMk/>
          <pc:sldMasterMk cId="1899029903" sldId="2147483660"/>
        </pc:sldMasterMkLst>
        <pc:sldLayoutChg chg="add del mod replId">
          <pc:chgData name="Usuário Convidado" userId="" providerId="Windows Live" clId="Web-{7A7A1F01-B4DC-4B7B-B86C-12EDE23E5A80}" dt="2020-06-05T19:30:15.875" v="1"/>
          <pc:sldLayoutMkLst>
            <pc:docMk/>
            <pc:sldMasterMk cId="1899029903" sldId="2147483660"/>
            <pc:sldLayoutMk cId="3848383601" sldId="2147483661"/>
          </pc:sldLayoutMkLst>
        </pc:sldLayoutChg>
        <pc:sldLayoutChg chg="add del mod replId">
          <pc:chgData name="Usuário Convidado" userId="" providerId="Windows Live" clId="Web-{7A7A1F01-B4DC-4B7B-B86C-12EDE23E5A80}" dt="2020-06-05T19:30:15.875" v="1"/>
          <pc:sldLayoutMkLst>
            <pc:docMk/>
            <pc:sldMasterMk cId="1899029903" sldId="2147483660"/>
            <pc:sldLayoutMk cId="1203812727" sldId="2147483662"/>
          </pc:sldLayoutMkLst>
        </pc:sldLayoutChg>
        <pc:sldLayoutChg chg="add del mod replId">
          <pc:chgData name="Usuário Convidado" userId="" providerId="Windows Live" clId="Web-{7A7A1F01-B4DC-4B7B-B86C-12EDE23E5A80}" dt="2020-06-05T19:30:15.875" v="1"/>
          <pc:sldLayoutMkLst>
            <pc:docMk/>
            <pc:sldMasterMk cId="1899029903" sldId="2147483660"/>
            <pc:sldLayoutMk cId="1927905556" sldId="2147483663"/>
          </pc:sldLayoutMkLst>
        </pc:sldLayoutChg>
        <pc:sldLayoutChg chg="add del mod replId">
          <pc:chgData name="Usuário Convidado" userId="" providerId="Windows Live" clId="Web-{7A7A1F01-B4DC-4B7B-B86C-12EDE23E5A80}" dt="2020-06-05T19:30:15.875" v="1"/>
          <pc:sldLayoutMkLst>
            <pc:docMk/>
            <pc:sldMasterMk cId="1899029903" sldId="2147483660"/>
            <pc:sldLayoutMk cId="623394375" sldId="2147483664"/>
          </pc:sldLayoutMkLst>
        </pc:sldLayoutChg>
        <pc:sldLayoutChg chg="add del mod replId">
          <pc:chgData name="Usuário Convidado" userId="" providerId="Windows Live" clId="Web-{7A7A1F01-B4DC-4B7B-B86C-12EDE23E5A80}" dt="2020-06-05T19:30:15.875" v="1"/>
          <pc:sldLayoutMkLst>
            <pc:docMk/>
            <pc:sldMasterMk cId="1899029903" sldId="2147483660"/>
            <pc:sldLayoutMk cId="2866183643" sldId="2147483665"/>
          </pc:sldLayoutMkLst>
        </pc:sldLayoutChg>
        <pc:sldLayoutChg chg="add del mod replId">
          <pc:chgData name="Usuário Convidado" userId="" providerId="Windows Live" clId="Web-{7A7A1F01-B4DC-4B7B-B86C-12EDE23E5A80}" dt="2020-06-05T19:30:15.875" v="1"/>
          <pc:sldLayoutMkLst>
            <pc:docMk/>
            <pc:sldMasterMk cId="1899029903" sldId="2147483660"/>
            <pc:sldLayoutMk cId="1338764297" sldId="2147483666"/>
          </pc:sldLayoutMkLst>
        </pc:sldLayoutChg>
        <pc:sldLayoutChg chg="add del mod replId">
          <pc:chgData name="Usuário Convidado" userId="" providerId="Windows Live" clId="Web-{7A7A1F01-B4DC-4B7B-B86C-12EDE23E5A80}" dt="2020-06-05T19:30:15.875" v="1"/>
          <pc:sldLayoutMkLst>
            <pc:docMk/>
            <pc:sldMasterMk cId="1899029903" sldId="2147483660"/>
            <pc:sldLayoutMk cId="1026433358" sldId="2147483667"/>
          </pc:sldLayoutMkLst>
        </pc:sldLayoutChg>
        <pc:sldLayoutChg chg="add del mod replId">
          <pc:chgData name="Usuário Convidado" userId="" providerId="Windows Live" clId="Web-{7A7A1F01-B4DC-4B7B-B86C-12EDE23E5A80}" dt="2020-06-05T19:30:15.875" v="1"/>
          <pc:sldLayoutMkLst>
            <pc:docMk/>
            <pc:sldMasterMk cId="1899029903" sldId="2147483660"/>
            <pc:sldLayoutMk cId="1441627844" sldId="2147483668"/>
          </pc:sldLayoutMkLst>
        </pc:sldLayoutChg>
        <pc:sldLayoutChg chg="add del mod replId">
          <pc:chgData name="Usuário Convidado" userId="" providerId="Windows Live" clId="Web-{7A7A1F01-B4DC-4B7B-B86C-12EDE23E5A80}" dt="2020-06-05T19:30:15.875" v="1"/>
          <pc:sldLayoutMkLst>
            <pc:docMk/>
            <pc:sldMasterMk cId="1899029903" sldId="2147483660"/>
            <pc:sldLayoutMk cId="3269024462" sldId="2147483669"/>
          </pc:sldLayoutMkLst>
        </pc:sldLayoutChg>
        <pc:sldLayoutChg chg="add del mod replId">
          <pc:chgData name="Usuário Convidado" userId="" providerId="Windows Live" clId="Web-{7A7A1F01-B4DC-4B7B-B86C-12EDE23E5A80}" dt="2020-06-05T19:30:15.875" v="1"/>
          <pc:sldLayoutMkLst>
            <pc:docMk/>
            <pc:sldMasterMk cId="1899029903" sldId="2147483660"/>
            <pc:sldLayoutMk cId="1405765669" sldId="2147483670"/>
          </pc:sldLayoutMkLst>
        </pc:sldLayoutChg>
        <pc:sldLayoutChg chg="add del mod replId">
          <pc:chgData name="Usuário Convidado" userId="" providerId="Windows Live" clId="Web-{7A7A1F01-B4DC-4B7B-B86C-12EDE23E5A80}" dt="2020-06-05T19:30:15.875" v="1"/>
          <pc:sldLayoutMkLst>
            <pc:docMk/>
            <pc:sldMasterMk cId="1899029903" sldId="2147483660"/>
            <pc:sldLayoutMk cId="3271557243" sldId="2147483671"/>
          </pc:sldLayoutMkLst>
        </pc:sldLayoutChg>
      </pc:sldMasterChg>
      <pc:sldMasterChg chg="add del addSldLayout delSldLayout modSldLayout">
        <pc:chgData name="Usuário Convidado" userId="" providerId="Windows Live" clId="Web-{7A7A1F01-B4DC-4B7B-B86C-12EDE23E5A80}" dt="2020-06-05T19:30:18.563" v="2"/>
        <pc:sldMasterMkLst>
          <pc:docMk/>
          <pc:sldMasterMk cId="3374861223" sldId="2147483672"/>
        </pc:sldMasterMkLst>
        <pc:sldLayoutChg chg="add del mod replId">
          <pc:chgData name="Usuário Convidado" userId="" providerId="Windows Live" clId="Web-{7A7A1F01-B4DC-4B7B-B86C-12EDE23E5A80}" dt="2020-06-05T19:30:18.563" v="2"/>
          <pc:sldLayoutMkLst>
            <pc:docMk/>
            <pc:sldMasterMk cId="3374861223" sldId="2147483672"/>
            <pc:sldLayoutMk cId="4033751565" sldId="2147483673"/>
          </pc:sldLayoutMkLst>
        </pc:sldLayoutChg>
        <pc:sldLayoutChg chg="add del mod replId">
          <pc:chgData name="Usuário Convidado" userId="" providerId="Windows Live" clId="Web-{7A7A1F01-B4DC-4B7B-B86C-12EDE23E5A80}" dt="2020-06-05T19:30:18.563" v="2"/>
          <pc:sldLayoutMkLst>
            <pc:docMk/>
            <pc:sldMasterMk cId="3374861223" sldId="2147483672"/>
            <pc:sldLayoutMk cId="2233115995" sldId="2147483674"/>
          </pc:sldLayoutMkLst>
        </pc:sldLayoutChg>
        <pc:sldLayoutChg chg="add del mod replId">
          <pc:chgData name="Usuário Convidado" userId="" providerId="Windows Live" clId="Web-{7A7A1F01-B4DC-4B7B-B86C-12EDE23E5A80}" dt="2020-06-05T19:30:18.563" v="2"/>
          <pc:sldLayoutMkLst>
            <pc:docMk/>
            <pc:sldMasterMk cId="3374861223" sldId="2147483672"/>
            <pc:sldLayoutMk cId="716584327" sldId="2147483675"/>
          </pc:sldLayoutMkLst>
        </pc:sldLayoutChg>
        <pc:sldLayoutChg chg="add del mod replId">
          <pc:chgData name="Usuário Convidado" userId="" providerId="Windows Live" clId="Web-{7A7A1F01-B4DC-4B7B-B86C-12EDE23E5A80}" dt="2020-06-05T19:30:18.563" v="2"/>
          <pc:sldLayoutMkLst>
            <pc:docMk/>
            <pc:sldMasterMk cId="3374861223" sldId="2147483672"/>
            <pc:sldLayoutMk cId="1205334818" sldId="2147483676"/>
          </pc:sldLayoutMkLst>
        </pc:sldLayoutChg>
        <pc:sldLayoutChg chg="add del mod replId">
          <pc:chgData name="Usuário Convidado" userId="" providerId="Windows Live" clId="Web-{7A7A1F01-B4DC-4B7B-B86C-12EDE23E5A80}" dt="2020-06-05T19:30:18.563" v="2"/>
          <pc:sldLayoutMkLst>
            <pc:docMk/>
            <pc:sldMasterMk cId="3374861223" sldId="2147483672"/>
            <pc:sldLayoutMk cId="688574753" sldId="2147483677"/>
          </pc:sldLayoutMkLst>
        </pc:sldLayoutChg>
        <pc:sldLayoutChg chg="add del mod replId">
          <pc:chgData name="Usuário Convidado" userId="" providerId="Windows Live" clId="Web-{7A7A1F01-B4DC-4B7B-B86C-12EDE23E5A80}" dt="2020-06-05T19:30:18.563" v="2"/>
          <pc:sldLayoutMkLst>
            <pc:docMk/>
            <pc:sldMasterMk cId="3374861223" sldId="2147483672"/>
            <pc:sldLayoutMk cId="1107137124" sldId="2147483678"/>
          </pc:sldLayoutMkLst>
        </pc:sldLayoutChg>
        <pc:sldLayoutChg chg="add del mod replId">
          <pc:chgData name="Usuário Convidado" userId="" providerId="Windows Live" clId="Web-{7A7A1F01-B4DC-4B7B-B86C-12EDE23E5A80}" dt="2020-06-05T19:30:18.563" v="2"/>
          <pc:sldLayoutMkLst>
            <pc:docMk/>
            <pc:sldMasterMk cId="3374861223" sldId="2147483672"/>
            <pc:sldLayoutMk cId="2262330264" sldId="2147483679"/>
          </pc:sldLayoutMkLst>
        </pc:sldLayoutChg>
        <pc:sldLayoutChg chg="add del mod replId">
          <pc:chgData name="Usuário Convidado" userId="" providerId="Windows Live" clId="Web-{7A7A1F01-B4DC-4B7B-B86C-12EDE23E5A80}" dt="2020-06-05T19:30:18.563" v="2"/>
          <pc:sldLayoutMkLst>
            <pc:docMk/>
            <pc:sldMasterMk cId="3374861223" sldId="2147483672"/>
            <pc:sldLayoutMk cId="384864005" sldId="2147483680"/>
          </pc:sldLayoutMkLst>
        </pc:sldLayoutChg>
        <pc:sldLayoutChg chg="add del mod replId">
          <pc:chgData name="Usuário Convidado" userId="" providerId="Windows Live" clId="Web-{7A7A1F01-B4DC-4B7B-B86C-12EDE23E5A80}" dt="2020-06-05T19:30:18.563" v="2"/>
          <pc:sldLayoutMkLst>
            <pc:docMk/>
            <pc:sldMasterMk cId="3374861223" sldId="2147483672"/>
            <pc:sldLayoutMk cId="2401980667" sldId="2147483681"/>
          </pc:sldLayoutMkLst>
        </pc:sldLayoutChg>
        <pc:sldLayoutChg chg="add del mod replId">
          <pc:chgData name="Usuário Convidado" userId="" providerId="Windows Live" clId="Web-{7A7A1F01-B4DC-4B7B-B86C-12EDE23E5A80}" dt="2020-06-05T19:30:18.563" v="2"/>
          <pc:sldLayoutMkLst>
            <pc:docMk/>
            <pc:sldMasterMk cId="3374861223" sldId="2147483672"/>
            <pc:sldLayoutMk cId="3793427248" sldId="2147483682"/>
          </pc:sldLayoutMkLst>
        </pc:sldLayoutChg>
        <pc:sldLayoutChg chg="add del mod replId">
          <pc:chgData name="Usuário Convidado" userId="" providerId="Windows Live" clId="Web-{7A7A1F01-B4DC-4B7B-B86C-12EDE23E5A80}" dt="2020-06-05T19:30:18.563" v="2"/>
          <pc:sldLayoutMkLst>
            <pc:docMk/>
            <pc:sldMasterMk cId="3374861223" sldId="2147483672"/>
            <pc:sldLayoutMk cId="1176203550" sldId="2147483683"/>
          </pc:sldLayoutMkLst>
        </pc:sldLayoutChg>
      </pc:sldMasterChg>
      <pc:sldMasterChg chg="add del mod setBg addSldLayout delSldLayout modSldLayout">
        <pc:chgData name="Usuário Convidado" userId="" providerId="Windows Live" clId="Web-{7A7A1F01-B4DC-4B7B-B86C-12EDE23E5A80}" dt="2020-06-05T21:05:45.872" v="788"/>
        <pc:sldMasterMkLst>
          <pc:docMk/>
          <pc:sldMasterMk cId="257884467" sldId="2147483684"/>
        </pc:sldMasterMkLst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1100400974" sldId="2147483685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1565027443" sldId="2147483686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78769609" sldId="2147483687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4020342622" sldId="2147483688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1097858927" sldId="2147483689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2497017461" sldId="2147483690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2415762476" sldId="2147483691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1390352956" sldId="2147483692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2495960083" sldId="2147483693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1378829650" sldId="2147483694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1124293238" sldId="2147483695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2431094543" sldId="2147483696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2286875997" sldId="2147483697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1801278812" sldId="2147483698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980770031" sldId="2147483699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2027493367" sldId="2147483700"/>
          </pc:sldLayoutMkLst>
        </pc:sldLayoutChg>
        <pc:sldLayoutChg chg="add del mod replId setBg">
          <pc:chgData name="Usuário Convidado" userId="" providerId="Windows Live" clId="Web-{7A7A1F01-B4DC-4B7B-B86C-12EDE23E5A80}" dt="2020-06-05T21:05:45.872" v="788"/>
          <pc:sldLayoutMkLst>
            <pc:docMk/>
            <pc:sldMasterMk cId="257884467" sldId="2147483684"/>
            <pc:sldLayoutMk cId="3325798136" sldId="2147483701"/>
          </pc:sldLayoutMkLst>
        </pc:sldLayoutChg>
      </pc:sldMasterChg>
      <pc:sldMasterChg chg="add del addSldLayout delSldLayout modSldLayout">
        <pc:chgData name="Usuário Convidado" userId="" providerId="Windows Live" clId="Web-{7A7A1F01-B4DC-4B7B-B86C-12EDE23E5A80}" dt="2020-06-05T20:29:13.703" v="427"/>
        <pc:sldMasterMkLst>
          <pc:docMk/>
          <pc:sldMasterMk cId="33979205" sldId="2147483702"/>
        </pc:sldMasterMkLst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2212137489" sldId="2147483703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967399890" sldId="2147483704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194847947" sldId="2147483705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2391341641" sldId="2147483706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3003328272" sldId="2147483707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782313648" sldId="2147483708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184934756" sldId="2147483709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2148689637" sldId="2147483710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3750095226" sldId="2147483711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2247512788" sldId="2147483712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734967754" sldId="2147483713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422306723" sldId="2147483714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1382086461" sldId="2147483715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3309797735" sldId="2147483716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3436014505" sldId="2147483717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1440503007" sldId="2147483718"/>
          </pc:sldLayoutMkLst>
        </pc:sldLayoutChg>
        <pc:sldLayoutChg chg="add del mod replId">
          <pc:chgData name="Usuário Convidado" userId="" providerId="Windows Live" clId="Web-{7A7A1F01-B4DC-4B7B-B86C-12EDE23E5A80}" dt="2020-06-05T20:29:13.703" v="427"/>
          <pc:sldLayoutMkLst>
            <pc:docMk/>
            <pc:sldMasterMk cId="33979205" sldId="2147483702"/>
            <pc:sldLayoutMk cId="1058927855" sldId="2147483719"/>
          </pc:sldLayoutMkLst>
        </pc:sldLayoutChg>
      </pc:sldMasterChg>
      <pc:sldMasterChg chg="add del addSldLayout delSldLayout modSldLayout">
        <pc:chgData name="Usuário Convidado" userId="" providerId="Windows Live" clId="Web-{7A7A1F01-B4DC-4B7B-B86C-12EDE23E5A80}" dt="2020-06-05T21:05:45.872" v="788"/>
        <pc:sldMasterMkLst>
          <pc:docMk/>
          <pc:sldMasterMk cId="3886814822" sldId="2147483702"/>
        </pc:sldMasterMkLst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897419451" sldId="2147483703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1443985427" sldId="2147483704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3303386722" sldId="2147483705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3475018420" sldId="2147483706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798808083" sldId="2147483707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2903288150" sldId="2147483708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1718182479" sldId="2147483709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3283257769" sldId="2147483710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887942046" sldId="2147483711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2820683336" sldId="2147483712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4173721672" sldId="2147483713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583736555" sldId="2147483714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2244802052" sldId="2147483715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3903776242" sldId="2147483716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782724151" sldId="2147483717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2423174836" sldId="2147483718"/>
          </pc:sldLayoutMkLst>
        </pc:sldLayoutChg>
        <pc:sldLayoutChg chg="add del mod replId">
          <pc:chgData name="Usuário Convidado" userId="" providerId="Windows Live" clId="Web-{7A7A1F01-B4DC-4B7B-B86C-12EDE23E5A80}" dt="2020-06-05T21:05:45.872" v="788"/>
          <pc:sldLayoutMkLst>
            <pc:docMk/>
            <pc:sldMasterMk cId="3886814822" sldId="2147483702"/>
            <pc:sldLayoutMk cId="2499298581" sldId="2147483719"/>
          </pc:sldLayoutMkLst>
        </pc:sldLayoutChg>
      </pc:sldMasterChg>
    </pc:docChg>
  </pc:docChgLst>
  <pc:docChgLst>
    <pc:chgData name="Utilizador Convidado" providerId="Windows Live" clId="Web-{45A167CB-BE2A-483F-8EF7-A7E926381354}"/>
    <pc:docChg chg="addSld delSld">
      <pc:chgData name="Utilizador Convidado" userId="" providerId="Windows Live" clId="Web-{45A167CB-BE2A-483F-8EF7-A7E926381354}" dt="2020-06-25T21:57:32.546" v="8"/>
      <pc:docMkLst>
        <pc:docMk/>
      </pc:docMkLst>
      <pc:sldChg chg="del">
        <pc:chgData name="Utilizador Convidado" userId="" providerId="Windows Live" clId="Web-{45A167CB-BE2A-483F-8EF7-A7E926381354}" dt="2020-06-25T21:56:00.782" v="4"/>
        <pc:sldMkLst>
          <pc:docMk/>
          <pc:sldMk cId="433419301" sldId="263"/>
        </pc:sldMkLst>
      </pc:sldChg>
      <pc:sldChg chg="del">
        <pc:chgData name="Utilizador Convidado" userId="" providerId="Windows Live" clId="Web-{45A167CB-BE2A-483F-8EF7-A7E926381354}" dt="2020-06-25T21:56:35.266" v="5"/>
        <pc:sldMkLst>
          <pc:docMk/>
          <pc:sldMk cId="1258771901" sldId="264"/>
        </pc:sldMkLst>
      </pc:sldChg>
      <pc:sldChg chg="add">
        <pc:chgData name="Utilizador Convidado" userId="" providerId="Windows Live" clId="Web-{45A167CB-BE2A-483F-8EF7-A7E926381354}" dt="2020-06-25T21:54:46.298" v="0"/>
        <pc:sldMkLst>
          <pc:docMk/>
          <pc:sldMk cId="2890404652" sldId="266"/>
        </pc:sldMkLst>
      </pc:sldChg>
      <pc:sldChg chg="add replId">
        <pc:chgData name="Utilizador Convidado" userId="" providerId="Windows Live" clId="Web-{45A167CB-BE2A-483F-8EF7-A7E926381354}" dt="2020-06-25T21:55:21.048" v="3"/>
        <pc:sldMkLst>
          <pc:docMk/>
          <pc:sldMk cId="304667051" sldId="267"/>
        </pc:sldMkLst>
      </pc:sldChg>
      <pc:sldChg chg="add del">
        <pc:chgData name="Utilizador Convidado" userId="" providerId="Windows Live" clId="Web-{45A167CB-BE2A-483F-8EF7-A7E926381354}" dt="2020-06-25T21:55:01.329" v="2"/>
        <pc:sldMkLst>
          <pc:docMk/>
          <pc:sldMk cId="3093988088" sldId="267"/>
        </pc:sldMkLst>
      </pc:sldChg>
      <pc:sldChg chg="add del replId">
        <pc:chgData name="Utilizador Convidado" userId="" providerId="Windows Live" clId="Web-{45A167CB-BE2A-483F-8EF7-A7E926381354}" dt="2020-06-25T21:57:32.546" v="8"/>
        <pc:sldMkLst>
          <pc:docMk/>
          <pc:sldMk cId="3113241870" sldId="268"/>
        </pc:sldMkLst>
      </pc:sldChg>
      <pc:sldChg chg="add">
        <pc:chgData name="Utilizador Convidado" userId="" providerId="Windows Live" clId="Web-{45A167CB-BE2A-483F-8EF7-A7E926381354}" dt="2020-06-25T21:57:29.314" v="7"/>
        <pc:sldMkLst>
          <pc:docMk/>
          <pc:sldMk cId="1570409205" sldId="269"/>
        </pc:sldMkLst>
      </pc:sldChg>
    </pc:docChg>
  </pc:docChgLst>
  <pc:docChgLst>
    <pc:chgData name="Usuário Convidado" providerId="Windows Live" clId="Web-{6EFE0BC5-9FE0-4EFE-8350-5E71DAC84514}"/>
    <pc:docChg chg="sldOrd">
      <pc:chgData name="Usuário Convidado" userId="" providerId="Windows Live" clId="Web-{6EFE0BC5-9FE0-4EFE-8350-5E71DAC84514}" dt="2020-06-19T14:03:05.945" v="0"/>
      <pc:docMkLst>
        <pc:docMk/>
      </pc:docMkLst>
      <pc:sldChg chg="ord">
        <pc:chgData name="Usuário Convidado" userId="" providerId="Windows Live" clId="Web-{6EFE0BC5-9FE0-4EFE-8350-5E71DAC84514}" dt="2020-06-19T14:03:05.945" v="0"/>
        <pc:sldMkLst>
          <pc:docMk/>
          <pc:sldMk cId="1522950587" sldId="262"/>
        </pc:sldMkLst>
      </pc:sldChg>
    </pc:docChg>
  </pc:docChgLst>
  <pc:docChgLst>
    <pc:chgData name="Usuário Convidado" providerId="Windows Live" clId="Web-{B0C825F7-E987-4179-B672-E1E691A398D8}"/>
    <pc:docChg chg="delSld sldOrd">
      <pc:chgData name="Usuário Convidado" userId="" providerId="Windows Live" clId="Web-{B0C825F7-E987-4179-B672-E1E691A398D8}" dt="2020-06-25T21:57:19.209" v="1"/>
      <pc:docMkLst>
        <pc:docMk/>
      </pc:docMkLst>
      <pc:sldChg chg="del">
        <pc:chgData name="Usuário Convidado" userId="" providerId="Windows Live" clId="Web-{B0C825F7-E987-4179-B672-E1E691A398D8}" dt="2020-06-25T21:57:19.209" v="1"/>
        <pc:sldMkLst>
          <pc:docMk/>
          <pc:sldMk cId="3799710089" sldId="260"/>
        </pc:sldMkLst>
      </pc:sldChg>
      <pc:sldChg chg="ord">
        <pc:chgData name="Usuário Convidado" userId="" providerId="Windows Live" clId="Web-{B0C825F7-E987-4179-B672-E1E691A398D8}" dt="2020-06-25T21:54:57.662" v="0"/>
        <pc:sldMkLst>
          <pc:docMk/>
          <pc:sldMk cId="1258771901" sldId="264"/>
        </pc:sldMkLst>
      </pc:sldChg>
    </pc:docChg>
  </pc:docChgLst>
  <pc:docChgLst>
    <pc:chgData name="Larissa NUF" userId="e02ee7190a55e787" providerId="LiveId" clId="{8D82E237-21DF-4076-ABD6-E93CE1C0E87B}"/>
    <pc:docChg chg="undo modSld modMainMaster">
      <pc:chgData name="Larissa NUF" userId="e02ee7190a55e787" providerId="LiveId" clId="{8D82E237-21DF-4076-ABD6-E93CE1C0E87B}" dt="2020-06-09T19:27:48.474" v="33" actId="108"/>
      <pc:docMkLst>
        <pc:docMk/>
      </pc:docMkLst>
      <pc:sldChg chg="setBg">
        <pc:chgData name="Larissa NUF" userId="e02ee7190a55e787" providerId="LiveId" clId="{8D82E237-21DF-4076-ABD6-E93CE1C0E87B}" dt="2020-06-09T19:25:57.717" v="32"/>
        <pc:sldMkLst>
          <pc:docMk/>
          <pc:sldMk cId="2210866551" sldId="256"/>
        </pc:sldMkLst>
      </pc:sldChg>
      <pc:sldChg chg="modSp setBg">
        <pc:chgData name="Larissa NUF" userId="e02ee7190a55e787" providerId="LiveId" clId="{8D82E237-21DF-4076-ABD6-E93CE1C0E87B}" dt="2020-06-09T19:25:57.717" v="32"/>
        <pc:sldMkLst>
          <pc:docMk/>
          <pc:sldMk cId="659358703" sldId="257"/>
        </pc:sldMkLst>
        <pc:picChg chg="mod">
          <ac:chgData name="Larissa NUF" userId="e02ee7190a55e787" providerId="LiveId" clId="{8D82E237-21DF-4076-ABD6-E93CE1C0E87B}" dt="2020-06-09T19:16:49.351" v="14" actId="108"/>
          <ac:picMkLst>
            <pc:docMk/>
            <pc:sldMk cId="659358703" sldId="257"/>
            <ac:picMk id="7" creationId="{E10491BB-D892-40F7-B15E-E4A7649F8478}"/>
          </ac:picMkLst>
        </pc:picChg>
      </pc:sldChg>
      <pc:sldChg chg="setBg">
        <pc:chgData name="Larissa NUF" userId="e02ee7190a55e787" providerId="LiveId" clId="{8D82E237-21DF-4076-ABD6-E93CE1C0E87B}" dt="2020-06-09T19:25:57.717" v="32"/>
        <pc:sldMkLst>
          <pc:docMk/>
          <pc:sldMk cId="102259997" sldId="258"/>
        </pc:sldMkLst>
      </pc:sldChg>
      <pc:sldChg chg="modSp setBg">
        <pc:chgData name="Larissa NUF" userId="e02ee7190a55e787" providerId="LiveId" clId="{8D82E237-21DF-4076-ABD6-E93CE1C0E87B}" dt="2020-06-09T19:25:57.717" v="32"/>
        <pc:sldMkLst>
          <pc:docMk/>
          <pc:sldMk cId="2352114658" sldId="259"/>
        </pc:sldMkLst>
        <pc:spChg chg="mod">
          <ac:chgData name="Larissa NUF" userId="e02ee7190a55e787" providerId="LiveId" clId="{8D82E237-21DF-4076-ABD6-E93CE1C0E87B}" dt="2020-06-09T19:16:58.647" v="16" actId="108"/>
          <ac:spMkLst>
            <pc:docMk/>
            <pc:sldMk cId="2352114658" sldId="259"/>
            <ac:spMk id="4" creationId="{24CE5F8B-A128-45D3-BE76-A5A62D52F56D}"/>
          </ac:spMkLst>
        </pc:spChg>
        <pc:picChg chg="mod">
          <ac:chgData name="Larissa NUF" userId="e02ee7190a55e787" providerId="LiveId" clId="{8D82E237-21DF-4076-ABD6-E93CE1C0E87B}" dt="2020-06-09T19:17:10.937" v="17" actId="108"/>
          <ac:picMkLst>
            <pc:docMk/>
            <pc:sldMk cId="2352114658" sldId="259"/>
            <ac:picMk id="5" creationId="{879B0663-5358-46A9-B810-E0183D3672C0}"/>
          </ac:picMkLst>
        </pc:picChg>
      </pc:sldChg>
      <pc:sldChg chg="modSp setBg">
        <pc:chgData name="Larissa NUF" userId="e02ee7190a55e787" providerId="LiveId" clId="{8D82E237-21DF-4076-ABD6-E93CE1C0E87B}" dt="2020-06-09T19:25:57.717" v="32"/>
        <pc:sldMkLst>
          <pc:docMk/>
          <pc:sldMk cId="3799710089" sldId="260"/>
        </pc:sldMkLst>
        <pc:spChg chg="mod">
          <ac:chgData name="Larissa NUF" userId="e02ee7190a55e787" providerId="LiveId" clId="{8D82E237-21DF-4076-ABD6-E93CE1C0E87B}" dt="2020-06-09T19:20:55.438" v="26" actId="108"/>
          <ac:spMkLst>
            <pc:docMk/>
            <pc:sldMk cId="3799710089" sldId="260"/>
            <ac:spMk id="3" creationId="{6F7C36AA-A2C3-409E-857B-44EE96867E89}"/>
          </ac:spMkLst>
        </pc:spChg>
        <pc:picChg chg="mod">
          <ac:chgData name="Larissa NUF" userId="e02ee7190a55e787" providerId="LiveId" clId="{8D82E237-21DF-4076-ABD6-E93CE1C0E87B}" dt="2020-06-09T19:17:19.661" v="18" actId="108"/>
          <ac:picMkLst>
            <pc:docMk/>
            <pc:sldMk cId="3799710089" sldId="260"/>
            <ac:picMk id="5" creationId="{DCB2CEE9-C0AF-46E3-92EF-C141E32E5435}"/>
          </ac:picMkLst>
        </pc:picChg>
      </pc:sldChg>
      <pc:sldChg chg="modSp setBg">
        <pc:chgData name="Larissa NUF" userId="e02ee7190a55e787" providerId="LiveId" clId="{8D82E237-21DF-4076-ABD6-E93CE1C0E87B}" dt="2020-06-09T19:25:57.717" v="32"/>
        <pc:sldMkLst>
          <pc:docMk/>
          <pc:sldMk cId="4024684296" sldId="261"/>
        </pc:sldMkLst>
        <pc:spChg chg="mod">
          <ac:chgData name="Larissa NUF" userId="e02ee7190a55e787" providerId="LiveId" clId="{8D82E237-21DF-4076-ABD6-E93CE1C0E87B}" dt="2020-06-09T19:21:22.986" v="28" actId="108"/>
          <ac:spMkLst>
            <pc:docMk/>
            <pc:sldMk cId="4024684296" sldId="261"/>
            <ac:spMk id="3" creationId="{861069AA-00E0-4E2B-ABF0-3A76B4D01BA0}"/>
          </ac:spMkLst>
        </pc:spChg>
        <pc:picChg chg="mod">
          <ac:chgData name="Larissa NUF" userId="e02ee7190a55e787" providerId="LiveId" clId="{8D82E237-21DF-4076-ABD6-E93CE1C0E87B}" dt="2020-06-09T19:17:24.901" v="19" actId="108"/>
          <ac:picMkLst>
            <pc:docMk/>
            <pc:sldMk cId="4024684296" sldId="261"/>
            <ac:picMk id="11" creationId="{E63A2F47-E28E-4EB2-BAB8-341DDE4E6D64}"/>
          </ac:picMkLst>
        </pc:picChg>
      </pc:sldChg>
      <pc:sldChg chg="modSp setBg">
        <pc:chgData name="Larissa NUF" userId="e02ee7190a55e787" providerId="LiveId" clId="{8D82E237-21DF-4076-ABD6-E93CE1C0E87B}" dt="2020-06-09T19:25:57.717" v="32"/>
        <pc:sldMkLst>
          <pc:docMk/>
          <pc:sldMk cId="1522950587" sldId="262"/>
        </pc:sldMkLst>
        <pc:picChg chg="mod">
          <ac:chgData name="Larissa NUF" userId="e02ee7190a55e787" providerId="LiveId" clId="{8D82E237-21DF-4076-ABD6-E93CE1C0E87B}" dt="2020-06-09T19:18:58.531" v="24" actId="108"/>
          <ac:picMkLst>
            <pc:docMk/>
            <pc:sldMk cId="1522950587" sldId="262"/>
            <ac:picMk id="11" creationId="{5FFDCB41-57AF-4AAF-AC58-502C9D3870D4}"/>
          </ac:picMkLst>
        </pc:picChg>
      </pc:sldChg>
      <pc:sldChg chg="modSp setBg">
        <pc:chgData name="Larissa NUF" userId="e02ee7190a55e787" providerId="LiveId" clId="{8D82E237-21DF-4076-ABD6-E93CE1C0E87B}" dt="2020-06-09T19:25:57.717" v="32"/>
        <pc:sldMkLst>
          <pc:docMk/>
          <pc:sldMk cId="433419301" sldId="263"/>
        </pc:sldMkLst>
        <pc:spChg chg="mod">
          <ac:chgData name="Larissa NUF" userId="e02ee7190a55e787" providerId="LiveId" clId="{8D82E237-21DF-4076-ABD6-E93CE1C0E87B}" dt="2020-06-09T19:21:14.188" v="27" actId="108"/>
          <ac:spMkLst>
            <pc:docMk/>
            <pc:sldMk cId="433419301" sldId="263"/>
            <ac:spMk id="3" creationId="{082C2647-A16E-4578-AB44-60C94B36872B}"/>
          </ac:spMkLst>
        </pc:spChg>
        <pc:picChg chg="mod">
          <ac:chgData name="Larissa NUF" userId="e02ee7190a55e787" providerId="LiveId" clId="{8D82E237-21DF-4076-ABD6-E93CE1C0E87B}" dt="2020-06-09T19:18:28.348" v="23" actId="108"/>
          <ac:picMkLst>
            <pc:docMk/>
            <pc:sldMk cId="433419301" sldId="263"/>
            <ac:picMk id="9" creationId="{CE3E261F-2ED6-46E0-9801-75509E0F4BD6}"/>
          </ac:picMkLst>
        </pc:picChg>
      </pc:sldChg>
      <pc:sldChg chg="modSp setBg">
        <pc:chgData name="Larissa NUF" userId="e02ee7190a55e787" providerId="LiveId" clId="{8D82E237-21DF-4076-ABD6-E93CE1C0E87B}" dt="2020-06-09T19:25:57.717" v="32"/>
        <pc:sldMkLst>
          <pc:docMk/>
          <pc:sldMk cId="1258771901" sldId="264"/>
        </pc:sldMkLst>
        <pc:spChg chg="mod">
          <ac:chgData name="Larissa NUF" userId="e02ee7190a55e787" providerId="LiveId" clId="{8D82E237-21DF-4076-ABD6-E93CE1C0E87B}" dt="2020-06-09T19:22:25.784" v="29" actId="108"/>
          <ac:spMkLst>
            <pc:docMk/>
            <pc:sldMk cId="1258771901" sldId="264"/>
            <ac:spMk id="3" creationId="{39709BA3-76CD-4D0D-9702-1B8A8F7A9841}"/>
          </ac:spMkLst>
        </pc:spChg>
      </pc:sldChg>
      <pc:sldMasterChg chg="setBg modSldLayout">
        <pc:chgData name="Larissa NUF" userId="e02ee7190a55e787" providerId="LiveId" clId="{8D82E237-21DF-4076-ABD6-E93CE1C0E87B}" dt="2020-06-09T19:27:48.474" v="33" actId="108"/>
        <pc:sldMasterMkLst>
          <pc:docMk/>
          <pc:sldMasterMk cId="257884467" sldId="2147483684"/>
        </pc:sldMasterMkLst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1100400974" sldId="2147483685"/>
          </pc:sldLayoutMkLst>
        </pc:sldLayoutChg>
        <pc:sldLayoutChg chg="modSp setBg">
          <pc:chgData name="Larissa NUF" userId="e02ee7190a55e787" providerId="LiveId" clId="{8D82E237-21DF-4076-ABD6-E93CE1C0E87B}" dt="2020-06-09T19:27:48.474" v="33" actId="108"/>
          <pc:sldLayoutMkLst>
            <pc:docMk/>
            <pc:sldMasterMk cId="257884467" sldId="2147483684"/>
            <pc:sldLayoutMk cId="1565027443" sldId="2147483686"/>
          </pc:sldLayoutMkLst>
          <pc:spChg chg="mod">
            <ac:chgData name="Larissa NUF" userId="e02ee7190a55e787" providerId="LiveId" clId="{8D82E237-21DF-4076-ABD6-E93CE1C0E87B}" dt="2020-06-09T19:27:48.474" v="33" actId="108"/>
            <ac:spMkLst>
              <pc:docMk/>
              <pc:sldMasterMk cId="257884467" sldId="2147483684"/>
              <pc:sldLayoutMk cId="1565027443" sldId="2147483686"/>
              <ac:spMk id="3" creationId="{00000000-0000-0000-0000-000000000000}"/>
            </ac:spMkLst>
          </pc:spChg>
        </pc:sldLayoutChg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78769609" sldId="2147483687"/>
          </pc:sldLayoutMkLst>
        </pc:sldLayoutChg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4020342622" sldId="2147483688"/>
          </pc:sldLayoutMkLst>
        </pc:sldLayoutChg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1097858927" sldId="2147483689"/>
          </pc:sldLayoutMkLst>
        </pc:sldLayoutChg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2497017461" sldId="2147483690"/>
          </pc:sldLayoutMkLst>
        </pc:sldLayoutChg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2415762476" sldId="2147483691"/>
          </pc:sldLayoutMkLst>
        </pc:sldLayoutChg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1390352956" sldId="2147483692"/>
          </pc:sldLayoutMkLst>
        </pc:sldLayoutChg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2495960083" sldId="2147483693"/>
          </pc:sldLayoutMkLst>
        </pc:sldLayoutChg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1378829650" sldId="2147483694"/>
          </pc:sldLayoutMkLst>
        </pc:sldLayoutChg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1124293238" sldId="2147483695"/>
          </pc:sldLayoutMkLst>
        </pc:sldLayoutChg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2431094543" sldId="2147483696"/>
          </pc:sldLayoutMkLst>
        </pc:sldLayoutChg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2286875997" sldId="2147483697"/>
          </pc:sldLayoutMkLst>
        </pc:sldLayoutChg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1801278812" sldId="2147483698"/>
          </pc:sldLayoutMkLst>
        </pc:sldLayoutChg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980770031" sldId="2147483699"/>
          </pc:sldLayoutMkLst>
        </pc:sldLayoutChg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2027493367" sldId="2147483700"/>
          </pc:sldLayoutMkLst>
        </pc:sldLayoutChg>
        <pc:sldLayoutChg chg="setBg">
          <pc:chgData name="Larissa NUF" userId="e02ee7190a55e787" providerId="LiveId" clId="{8D82E237-21DF-4076-ABD6-E93CE1C0E87B}" dt="2020-06-09T19:25:57.717" v="32"/>
          <pc:sldLayoutMkLst>
            <pc:docMk/>
            <pc:sldMasterMk cId="257884467" sldId="2147483684"/>
            <pc:sldLayoutMk cId="3325798136" sldId="2147483701"/>
          </pc:sldLayoutMkLst>
        </pc:sldLayoutChg>
      </pc:sldMasterChg>
    </pc:docChg>
  </pc:docChgLst>
  <pc:docChgLst>
    <pc:chgData name="Utilizador Convidado" providerId="Windows Live" clId="Web-{EE5BFD85-8578-45AF-915B-11E1CD3F94A5}"/>
    <pc:docChg chg="modSld">
      <pc:chgData name="Utilizador Convidado" userId="" providerId="Windows Live" clId="Web-{EE5BFD85-8578-45AF-915B-11E1CD3F94A5}" dt="2020-06-19T13:32:15.622" v="1"/>
      <pc:docMkLst>
        <pc:docMk/>
      </pc:docMkLst>
      <pc:sldChg chg="mod setBg">
        <pc:chgData name="Utilizador Convidado" userId="" providerId="Windows Live" clId="Web-{EE5BFD85-8578-45AF-915B-11E1CD3F94A5}" dt="2020-06-18T21:02:21.127" v="0"/>
        <pc:sldMkLst>
          <pc:docMk/>
          <pc:sldMk cId="2210866551" sldId="256"/>
        </pc:sldMkLst>
      </pc:sldChg>
      <pc:sldChg chg="modAnim">
        <pc:chgData name="Utilizador Convidado" userId="" providerId="Windows Live" clId="Web-{EE5BFD85-8578-45AF-915B-11E1CD3F94A5}" dt="2020-06-19T13:32:15.622" v="1"/>
        <pc:sldMkLst>
          <pc:docMk/>
          <pc:sldMk cId="1102006218" sldId="265"/>
        </pc:sldMkLst>
      </pc:sldChg>
    </pc:docChg>
  </pc:docChgLst>
  <pc:docChgLst>
    <pc:chgData name="Usuário Convidado" providerId="Windows Live" clId="Web-{DEC83669-4334-4EAA-BA2C-D4D3E9C86B47}"/>
    <pc:docChg chg="modSld">
      <pc:chgData name="Usuário Convidado" userId="" providerId="Windows Live" clId="Web-{DEC83669-4334-4EAA-BA2C-D4D3E9C86B47}" dt="2020-06-09T18:39:09.009" v="0" actId="20577"/>
      <pc:docMkLst>
        <pc:docMk/>
      </pc:docMkLst>
      <pc:sldChg chg="modSp">
        <pc:chgData name="Usuário Convidado" userId="" providerId="Windows Live" clId="Web-{DEC83669-4334-4EAA-BA2C-D4D3E9C86B47}" dt="2020-06-09T18:39:09.009" v="0" actId="20577"/>
        <pc:sldMkLst>
          <pc:docMk/>
          <pc:sldMk cId="102259997" sldId="258"/>
        </pc:sldMkLst>
        <pc:spChg chg="mod">
          <ac:chgData name="Usuário Convidado" userId="" providerId="Windows Live" clId="Web-{DEC83669-4334-4EAA-BA2C-D4D3E9C86B47}" dt="2020-06-09T18:39:09.009" v="0" actId="20577"/>
          <ac:spMkLst>
            <pc:docMk/>
            <pc:sldMk cId="102259997" sldId="258"/>
            <ac:spMk id="8" creationId="{5CB0A058-237A-42E2-BBEF-3E8F9331F971}"/>
          </ac:spMkLst>
        </pc:spChg>
      </pc:sldChg>
    </pc:docChg>
  </pc:docChgLst>
  <pc:docChgLst>
    <pc:chgData name="Usuário Convidado" providerId="Windows Live" clId="Web-{9BE1D590-BA47-400E-B419-32D909289577}"/>
    <pc:docChg chg="addSld delSld modSld">
      <pc:chgData name="Usuário Convidado" userId="" providerId="Windows Live" clId="Web-{9BE1D590-BA47-400E-B419-32D909289577}" dt="2020-06-18T21:46:36.981" v="275"/>
      <pc:docMkLst>
        <pc:docMk/>
      </pc:docMkLst>
      <pc:sldChg chg="modAnim">
        <pc:chgData name="Usuário Convidado" userId="" providerId="Windows Live" clId="Web-{9BE1D590-BA47-400E-B419-32D909289577}" dt="2020-06-18T21:33:47.464" v="252"/>
        <pc:sldMkLst>
          <pc:docMk/>
          <pc:sldMk cId="1522950587" sldId="262"/>
        </pc:sldMkLst>
      </pc:sldChg>
      <pc:sldChg chg="modTransition">
        <pc:chgData name="Usuário Convidado" userId="" providerId="Windows Live" clId="Web-{9BE1D590-BA47-400E-B419-32D909289577}" dt="2020-06-18T21:46:36.981" v="275"/>
        <pc:sldMkLst>
          <pc:docMk/>
          <pc:sldMk cId="1258771901" sldId="264"/>
        </pc:sldMkLst>
      </pc:sldChg>
      <pc:sldChg chg="delSp modSp new modTransition addAnim delAnim modAnim">
        <pc:chgData name="Usuário Convidado" userId="" providerId="Windows Live" clId="Web-{9BE1D590-BA47-400E-B419-32D909289577}" dt="2020-06-18T21:38:34.648" v="274"/>
        <pc:sldMkLst>
          <pc:docMk/>
          <pc:sldMk cId="1102006218" sldId="265"/>
        </pc:sldMkLst>
        <pc:spChg chg="mod">
          <ac:chgData name="Usuário Convidado" userId="" providerId="Windows Live" clId="Web-{9BE1D590-BA47-400E-B419-32D909289577}" dt="2020-06-18T21:20:21.367" v="78" actId="20577"/>
          <ac:spMkLst>
            <pc:docMk/>
            <pc:sldMk cId="1102006218" sldId="265"/>
            <ac:spMk id="2" creationId="{44412C50-BBDA-45E3-BFE1-81B14199C2FE}"/>
          </ac:spMkLst>
        </pc:spChg>
        <pc:spChg chg="del mod">
          <ac:chgData name="Usuário Convidado" userId="" providerId="Windows Live" clId="Web-{9BE1D590-BA47-400E-B419-32D909289577}" dt="2020-06-18T21:25:53.319" v="193"/>
          <ac:spMkLst>
            <pc:docMk/>
            <pc:sldMk cId="1102006218" sldId="265"/>
            <ac:spMk id="3" creationId="{0276494A-E1B9-410B-BEAA-D5EDA730DE5D}"/>
          </ac:spMkLst>
        </pc:spChg>
        <pc:spChg chg="mod">
          <ac:chgData name="Usuário Convidado" userId="" providerId="Windows Live" clId="Web-{9BE1D590-BA47-400E-B419-32D909289577}" dt="2020-06-18T21:25:53.350" v="194" actId="20577"/>
          <ac:spMkLst>
            <pc:docMk/>
            <pc:sldMk cId="1102006218" sldId="265"/>
            <ac:spMk id="4" creationId="{4CAC060F-1971-49A8-B5D6-50EE594F8506}"/>
          </ac:spMkLst>
        </pc:spChg>
        <pc:spChg chg="mod">
          <ac:chgData name="Usuário Convidado" userId="" providerId="Windows Live" clId="Web-{9BE1D590-BA47-400E-B419-32D909289577}" dt="2020-06-18T21:23:13.281" v="128" actId="1076"/>
          <ac:spMkLst>
            <pc:docMk/>
            <pc:sldMk cId="1102006218" sldId="265"/>
            <ac:spMk id="5" creationId="{2413B1E7-4960-4671-AC60-736AFAFA6B0C}"/>
          </ac:spMkLst>
        </pc:spChg>
        <pc:spChg chg="mod">
          <ac:chgData name="Usuário Convidado" userId="" providerId="Windows Live" clId="Web-{9BE1D590-BA47-400E-B419-32D909289577}" dt="2020-06-18T21:38:11.444" v="273"/>
          <ac:spMkLst>
            <pc:docMk/>
            <pc:sldMk cId="1102006218" sldId="265"/>
            <ac:spMk id="6" creationId="{ADEAE197-DE40-4B1E-8C71-BEB71610A7BE}"/>
          </ac:spMkLst>
        </pc:spChg>
        <pc:spChg chg="mod">
          <ac:chgData name="Usuário Convidado" userId="" providerId="Windows Live" clId="Web-{9BE1D590-BA47-400E-B419-32D909289577}" dt="2020-06-18T21:27:55.965" v="241" actId="1076"/>
          <ac:spMkLst>
            <pc:docMk/>
            <pc:sldMk cId="1102006218" sldId="265"/>
            <ac:spMk id="7" creationId="{C914F792-0518-4383-BFF7-8DD49C097076}"/>
          </ac:spMkLst>
        </pc:spChg>
        <pc:spChg chg="mod">
          <ac:chgData name="Usuário Convidado" userId="" providerId="Windows Live" clId="Web-{9BE1D590-BA47-400E-B419-32D909289577}" dt="2020-06-18T21:27:50.011" v="239" actId="20577"/>
          <ac:spMkLst>
            <pc:docMk/>
            <pc:sldMk cId="1102006218" sldId="265"/>
            <ac:spMk id="8" creationId="{A5C5EB52-4B04-4446-B734-D1FC9AEA0FE0}"/>
          </ac:spMkLst>
        </pc:spChg>
      </pc:sldChg>
      <pc:sldChg chg="modSp new del">
        <pc:chgData name="Usuário Convidado" userId="" providerId="Windows Live" clId="Web-{9BE1D590-BA47-400E-B419-32D909289577}" dt="2020-06-18T21:19:07.974" v="38"/>
        <pc:sldMkLst>
          <pc:docMk/>
          <pc:sldMk cId="3058344681" sldId="265"/>
        </pc:sldMkLst>
        <pc:spChg chg="mod">
          <ac:chgData name="Usuário Convidado" userId="" providerId="Windows Live" clId="Web-{9BE1D590-BA47-400E-B419-32D909289577}" dt="2020-06-18T21:17:49.205" v="29" actId="20577"/>
          <ac:spMkLst>
            <pc:docMk/>
            <pc:sldMk cId="3058344681" sldId="265"/>
            <ac:spMk id="2" creationId="{AF51BA3E-CF3B-4317-9B26-D84A98C0FC0D}"/>
          </ac:spMkLst>
        </pc:spChg>
        <pc:spChg chg="mod">
          <ac:chgData name="Usuário Convidado" userId="" providerId="Windows Live" clId="Web-{9BE1D590-BA47-400E-B419-32D909289577}" dt="2020-06-18T21:19:04.771" v="36" actId="20577"/>
          <ac:spMkLst>
            <pc:docMk/>
            <pc:sldMk cId="3058344681" sldId="265"/>
            <ac:spMk id="3" creationId="{A9CB06EE-8DC3-48C8-84BC-2EC12D683C49}"/>
          </ac:spMkLst>
        </pc:spChg>
        <pc:spChg chg="mod">
          <ac:chgData name="Usuário Convidado" userId="" providerId="Windows Live" clId="Web-{9BE1D590-BA47-400E-B419-32D909289577}" dt="2020-06-18T21:18:48.488" v="35" actId="20577"/>
          <ac:spMkLst>
            <pc:docMk/>
            <pc:sldMk cId="3058344681" sldId="265"/>
            <ac:spMk id="4" creationId="{E5291964-E673-4F0B-979E-3D6ACD78254C}"/>
          </ac:spMkLst>
        </pc:spChg>
      </pc:sldChg>
    </pc:docChg>
  </pc:docChgLst>
  <pc:docChgLst>
    <pc:chgData name="Usuário Convidado" providerId="Windows Live" clId="Web-{0E66B284-4A07-4AA0-A375-13BB73EBB38E}"/>
    <pc:docChg chg="modSld">
      <pc:chgData name="Usuário Convidado" userId="" providerId="Windows Live" clId="Web-{0E66B284-4A07-4AA0-A375-13BB73EBB38E}" dt="2020-06-19T13:06:06.507" v="2" actId="20577"/>
      <pc:docMkLst>
        <pc:docMk/>
      </pc:docMkLst>
      <pc:sldChg chg="modSp">
        <pc:chgData name="Usuário Convidado" userId="" providerId="Windows Live" clId="Web-{0E66B284-4A07-4AA0-A375-13BB73EBB38E}" dt="2020-06-19T13:06:06.507" v="2" actId="20577"/>
        <pc:sldMkLst>
          <pc:docMk/>
          <pc:sldMk cId="1522950587" sldId="262"/>
        </pc:sldMkLst>
        <pc:spChg chg="mod">
          <ac:chgData name="Usuário Convidado" userId="" providerId="Windows Live" clId="Web-{0E66B284-4A07-4AA0-A375-13BB73EBB38E}" dt="2020-06-19T13:06:06.507" v="2" actId="20577"/>
          <ac:spMkLst>
            <pc:docMk/>
            <pc:sldMk cId="1522950587" sldId="262"/>
            <ac:spMk id="7" creationId="{A730ABE3-1164-424E-9422-45B465C666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2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094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5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78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7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9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9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2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4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6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5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6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4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729451" y="98854"/>
            <a:ext cx="8825658" cy="3329581"/>
          </a:xfrm>
        </p:spPr>
        <p:txBody>
          <a:bodyPr/>
          <a:lstStyle/>
          <a:p>
            <a:pPr algn="ctr"/>
            <a:r>
              <a:rPr lang="pt-BR">
                <a:solidFill>
                  <a:schemeClr val="tx1"/>
                </a:solidFill>
              </a:rPr>
              <a:t>Trovadorismo</a:t>
            </a:r>
            <a:br>
              <a:rPr lang="pt-BR"/>
            </a:br>
            <a:r>
              <a:rPr lang="pt-BR" sz="3000"/>
              <a:t>Trabalho de Português </a:t>
            </a:r>
            <a:br>
              <a:rPr lang="pt-BR" sz="3000"/>
            </a:br>
            <a:r>
              <a:rPr lang="pt-BR" sz="3000"/>
              <a:t>Grupo 1</a:t>
            </a:r>
            <a:br>
              <a:rPr lang="pt-BR" sz="3000"/>
            </a:br>
            <a:endParaRPr lang="pt-BR" sz="30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8" y="4355191"/>
            <a:ext cx="6014496" cy="861420"/>
          </a:xfrm>
        </p:spPr>
        <p:txBody>
          <a:bodyPr>
            <a:normAutofit fontScale="85000" lnSpcReduction="10000"/>
          </a:bodyPr>
          <a:lstStyle/>
          <a:p>
            <a:r>
              <a:rPr lang="pt-BR">
                <a:solidFill>
                  <a:schemeClr val="tx1"/>
                </a:solidFill>
              </a:rPr>
              <a:t>AUTORES : </a:t>
            </a:r>
            <a:r>
              <a:rPr lang="pt-BR" err="1">
                <a:solidFill>
                  <a:schemeClr val="tx1"/>
                </a:solidFill>
              </a:rPr>
              <a:t>mATEUS</a:t>
            </a:r>
            <a:r>
              <a:rPr lang="pt-BR">
                <a:solidFill>
                  <a:schemeClr val="tx1"/>
                </a:solidFill>
              </a:rPr>
              <a:t> </a:t>
            </a:r>
            <a:r>
              <a:rPr lang="pt-BR" err="1">
                <a:solidFill>
                  <a:schemeClr val="tx1"/>
                </a:solidFill>
              </a:rPr>
              <a:t>mORETTI</a:t>
            </a:r>
            <a:r>
              <a:rPr lang="pt-BR">
                <a:solidFill>
                  <a:schemeClr val="tx1"/>
                </a:solidFill>
              </a:rPr>
              <a:t>, </a:t>
            </a:r>
            <a:r>
              <a:rPr lang="pt-BR" err="1">
                <a:solidFill>
                  <a:schemeClr val="tx1"/>
                </a:solidFill>
              </a:rPr>
              <a:t>lARISSA</a:t>
            </a:r>
            <a:r>
              <a:rPr lang="pt-BR">
                <a:solidFill>
                  <a:schemeClr val="tx1"/>
                </a:solidFill>
              </a:rPr>
              <a:t> </a:t>
            </a:r>
            <a:r>
              <a:rPr lang="pt-BR" err="1">
                <a:solidFill>
                  <a:schemeClr val="tx1"/>
                </a:solidFill>
              </a:rPr>
              <a:t>nUNES</a:t>
            </a:r>
            <a:r>
              <a:rPr lang="pt-BR">
                <a:solidFill>
                  <a:schemeClr val="tx1"/>
                </a:solidFill>
              </a:rPr>
              <a:t>, </a:t>
            </a:r>
            <a:r>
              <a:rPr lang="pt-BR" err="1">
                <a:solidFill>
                  <a:schemeClr val="tx1"/>
                </a:solidFill>
              </a:rPr>
              <a:t>lUCAS</a:t>
            </a:r>
            <a:r>
              <a:rPr lang="pt-BR">
                <a:solidFill>
                  <a:schemeClr val="tx1"/>
                </a:solidFill>
              </a:rPr>
              <a:t> </a:t>
            </a:r>
            <a:r>
              <a:rPr lang="pt-BR" err="1">
                <a:solidFill>
                  <a:schemeClr val="tx1"/>
                </a:solidFill>
              </a:rPr>
              <a:t>aLVES</a:t>
            </a:r>
            <a:r>
              <a:rPr lang="pt-BR">
                <a:solidFill>
                  <a:schemeClr val="tx1"/>
                </a:solidFill>
              </a:rPr>
              <a:t>, </a:t>
            </a:r>
            <a:r>
              <a:rPr lang="pt-BR" err="1">
                <a:solidFill>
                  <a:schemeClr val="tx1"/>
                </a:solidFill>
              </a:rPr>
              <a:t>bEATRIZ</a:t>
            </a:r>
            <a:r>
              <a:rPr lang="pt-BR">
                <a:solidFill>
                  <a:schemeClr val="tx1"/>
                </a:solidFill>
              </a:rPr>
              <a:t> </a:t>
            </a:r>
            <a:r>
              <a:rPr lang="pt-BR" err="1">
                <a:solidFill>
                  <a:schemeClr val="tx1"/>
                </a:solidFill>
              </a:rPr>
              <a:t>zARATINE</a:t>
            </a:r>
            <a:r>
              <a:rPr lang="pt-BR">
                <a:solidFill>
                  <a:schemeClr val="tx1"/>
                </a:solidFill>
              </a:rPr>
              <a:t>, </a:t>
            </a:r>
            <a:r>
              <a:rPr lang="pt-BR" err="1">
                <a:solidFill>
                  <a:schemeClr val="tx1"/>
                </a:solidFill>
              </a:rPr>
              <a:t>nICOLY</a:t>
            </a:r>
            <a:r>
              <a:rPr lang="pt-BR">
                <a:solidFill>
                  <a:schemeClr val="tx1"/>
                </a:solidFill>
              </a:rPr>
              <a:t> HOLANDA, ANA LUIZA, JOSÉ VITOR E NATALI SCHERS 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12C50-BBDA-45E3-BFE1-81B14199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11" y="382380"/>
            <a:ext cx="9404723" cy="1400530"/>
          </a:xfrm>
        </p:spPr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COMPARAÇÃO ENTRE AS CANTIGAS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C060F-1971-49A8-B5D6-50EE594F8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b="1">
                <a:solidFill>
                  <a:schemeClr val="bg1"/>
                </a:solidFill>
                <a:ea typeface="+mj-lt"/>
                <a:cs typeface="+mj-lt"/>
              </a:rPr>
              <a:t>ATUAIS 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DEAE197-DE40-4B1E-8C71-BEB71610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>
                <a:solidFill>
                  <a:schemeClr val="bg1"/>
                </a:solidFill>
                <a:ea typeface="+mj-lt"/>
                <a:cs typeface="+mj-lt"/>
              </a:rPr>
              <a:t>❝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Eu digo "oi" </a:t>
            </a:r>
            <a:r>
              <a:rPr lang="pt-BR" sz="1600" b="1" i="1">
                <a:solidFill>
                  <a:schemeClr val="bg1"/>
                </a:solidFill>
                <a:ea typeface="+mj-lt"/>
                <a:cs typeface="+mj-lt"/>
              </a:rPr>
              <a:t>ela nem nada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pt-BR" sz="1600" i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Passa na minha calçada </a:t>
            </a:r>
            <a:endParaRPr lang="pt-BR" sz="1600" i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Dou bom dia </a:t>
            </a:r>
            <a:r>
              <a:rPr lang="pt-BR" sz="1600" b="1" i="1">
                <a:solidFill>
                  <a:schemeClr val="bg1"/>
                </a:solidFill>
                <a:ea typeface="+mj-lt"/>
                <a:cs typeface="+mj-lt"/>
              </a:rPr>
              <a:t>ela nem liga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pt-BR" sz="1600" i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Se ela chega eu paro tudo </a:t>
            </a:r>
            <a:endParaRPr lang="pt-BR" sz="1600" i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Se ela passa eu fico todo </a:t>
            </a:r>
            <a:endParaRPr lang="pt-BR" sz="1600" i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Se vem vindo eu faço figa </a:t>
            </a:r>
            <a:endParaRPr lang="pt-BR" sz="1600" i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eu mando um beijo </a:t>
            </a:r>
            <a:r>
              <a:rPr lang="pt-BR" sz="1600" b="1" i="1">
                <a:solidFill>
                  <a:schemeClr val="bg1"/>
                </a:solidFill>
                <a:ea typeface="+mj-lt"/>
                <a:cs typeface="+mj-lt"/>
              </a:rPr>
              <a:t>ela não pega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pt-BR" sz="1600" i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pisco olho </a:t>
            </a:r>
            <a:r>
              <a:rPr lang="pt-BR" sz="1600" b="1" i="1">
                <a:solidFill>
                  <a:schemeClr val="bg1"/>
                </a:solidFill>
                <a:ea typeface="+mj-lt"/>
                <a:cs typeface="+mj-lt"/>
              </a:rPr>
              <a:t>ela se nega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pt-BR" sz="1600" i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Faço pose </a:t>
            </a:r>
            <a:r>
              <a:rPr lang="pt-BR" sz="1600" b="1" i="1">
                <a:solidFill>
                  <a:schemeClr val="bg1"/>
                </a:solidFill>
                <a:ea typeface="+mj-lt"/>
                <a:cs typeface="+mj-lt"/>
              </a:rPr>
              <a:t>ela não vê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pt-BR" sz="1600" i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Jogo charme ela ignora </a:t>
            </a:r>
            <a:endParaRPr lang="pt-BR" sz="1600" i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Chego junto ela sai fora </a:t>
            </a:r>
            <a:endParaRPr lang="pt-BR" sz="1600" i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Eu escrevo ela não lê</a:t>
            </a:r>
            <a:r>
              <a:rPr lang="pt-BR" sz="1600">
                <a:solidFill>
                  <a:schemeClr val="bg1"/>
                </a:solidFill>
                <a:ea typeface="+mj-lt"/>
                <a:cs typeface="+mj-lt"/>
              </a:rPr>
              <a:t>❞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pt-BR" i="1">
              <a:solidFill>
                <a:schemeClr val="bg1"/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13B1E7-4960-4671-AC60-736AFAFA6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ANTIGAS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914F792-0518-4383-BFF7-8DD49C0970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pt-BR" sz="1400">
                <a:solidFill>
                  <a:schemeClr val="bg1"/>
                </a:solidFill>
                <a:ea typeface="+mj-lt"/>
                <a:cs typeface="+mj-lt"/>
              </a:rPr>
              <a:t>❝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No mundo non me sei parelha, </a:t>
            </a:r>
            <a:endParaRPr lang="pt-BR" sz="1600" i="1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600" i="1" err="1">
                <a:solidFill>
                  <a:schemeClr val="bg1"/>
                </a:solidFill>
                <a:ea typeface="+mj-lt"/>
                <a:cs typeface="+mj-lt"/>
              </a:rPr>
              <a:t>mentre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 me for como me vai, </a:t>
            </a:r>
            <a:endParaRPr lang="pt-BR" sz="1600" i="1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600" b="1" i="1" err="1">
                <a:solidFill>
                  <a:schemeClr val="bg1"/>
                </a:solidFill>
                <a:ea typeface="+mj-lt"/>
                <a:cs typeface="+mj-lt"/>
              </a:rPr>
              <a:t>ca</a:t>
            </a:r>
            <a:r>
              <a:rPr lang="pt-BR" sz="1600" b="1" i="1">
                <a:solidFill>
                  <a:schemeClr val="bg1"/>
                </a:solidFill>
                <a:ea typeface="+mj-lt"/>
                <a:cs typeface="+mj-lt"/>
              </a:rPr>
              <a:t> já moiro por vós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 – e ai! </a:t>
            </a:r>
            <a:endParaRPr lang="pt-BR" sz="1600" i="1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mia senhor branca e vermelha, </a:t>
            </a:r>
            <a:endParaRPr lang="pt-BR" sz="1600" i="1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600" i="1" err="1">
                <a:solidFill>
                  <a:schemeClr val="bg1"/>
                </a:solidFill>
                <a:ea typeface="+mj-lt"/>
                <a:cs typeface="+mj-lt"/>
              </a:rPr>
              <a:t>queredes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 que vos retraia </a:t>
            </a:r>
            <a:endParaRPr lang="pt-BR" sz="1600" i="1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600" b="1" i="1">
                <a:solidFill>
                  <a:schemeClr val="bg1"/>
                </a:solidFill>
                <a:ea typeface="+mj-lt"/>
                <a:cs typeface="+mj-lt"/>
              </a:rPr>
              <a:t>quando vos eu vi em saia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! </a:t>
            </a:r>
            <a:endParaRPr lang="pt-BR" sz="1600" i="1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600" i="1" err="1">
                <a:solidFill>
                  <a:schemeClr val="bg1"/>
                </a:solidFill>
                <a:ea typeface="+mj-lt"/>
                <a:cs typeface="+mj-lt"/>
              </a:rPr>
              <a:t>Mau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 dia me levantei, </a:t>
            </a:r>
            <a:endParaRPr lang="pt-BR" sz="1600" i="1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que vos </a:t>
            </a:r>
            <a:r>
              <a:rPr lang="pt-BR" sz="1600" i="1" err="1">
                <a:solidFill>
                  <a:schemeClr val="bg1"/>
                </a:solidFill>
                <a:ea typeface="+mj-lt"/>
                <a:cs typeface="+mj-lt"/>
              </a:rPr>
              <a:t>enton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 não vi </a:t>
            </a:r>
            <a:r>
              <a:rPr lang="pt-BR" sz="1600" i="1" err="1">
                <a:solidFill>
                  <a:schemeClr val="bg1"/>
                </a:solidFill>
                <a:ea typeface="+mj-lt"/>
                <a:cs typeface="+mj-lt"/>
              </a:rPr>
              <a:t>fea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! </a:t>
            </a:r>
            <a:endParaRPr lang="pt-BR" sz="1600" i="1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E, mia senhor, dês </a:t>
            </a:r>
            <a:r>
              <a:rPr lang="pt-BR" sz="1600" i="1" err="1">
                <a:solidFill>
                  <a:schemeClr val="bg1"/>
                </a:solidFill>
                <a:ea typeface="+mj-lt"/>
                <a:cs typeface="+mj-lt"/>
              </a:rPr>
              <a:t>aquel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pt-BR" sz="1600" i="1" err="1">
                <a:solidFill>
                  <a:schemeClr val="bg1"/>
                </a:solidFill>
                <a:ea typeface="+mj-lt"/>
                <a:cs typeface="+mj-lt"/>
              </a:rPr>
              <a:t>di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’, ai! </a:t>
            </a:r>
            <a:endParaRPr lang="pt-BR" sz="1600" i="1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me foi a mi mui mal, </a:t>
            </a:r>
            <a:endParaRPr lang="pt-BR" sz="1600" i="1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e vós, filha de </a:t>
            </a:r>
            <a:r>
              <a:rPr lang="pt-BR" sz="1600" i="1" err="1">
                <a:solidFill>
                  <a:schemeClr val="bg1"/>
                </a:solidFill>
                <a:ea typeface="+mj-lt"/>
                <a:cs typeface="+mj-lt"/>
              </a:rPr>
              <a:t>don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pt-BR" sz="1600" i="1" err="1">
                <a:solidFill>
                  <a:schemeClr val="bg1"/>
                </a:solidFill>
                <a:ea typeface="+mj-lt"/>
                <a:cs typeface="+mj-lt"/>
              </a:rPr>
              <a:t>Paai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pt-BR" sz="1600" i="1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Moniz, e </a:t>
            </a:r>
            <a:r>
              <a:rPr lang="pt-BR" sz="1600" i="1" err="1">
                <a:solidFill>
                  <a:schemeClr val="bg1"/>
                </a:solidFill>
                <a:ea typeface="+mj-lt"/>
                <a:cs typeface="+mj-lt"/>
              </a:rPr>
              <a:t>ben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 vos semelha </a:t>
            </a:r>
            <a:endParaRPr lang="pt-BR" sz="1600" i="1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d’haver eu por vós </a:t>
            </a:r>
            <a:r>
              <a:rPr lang="pt-BR" sz="1600" i="1" err="1">
                <a:solidFill>
                  <a:schemeClr val="bg1"/>
                </a:solidFill>
                <a:ea typeface="+mj-lt"/>
                <a:cs typeface="+mj-lt"/>
              </a:rPr>
              <a:t>guarvaia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, </a:t>
            </a:r>
            <a:endParaRPr lang="pt-BR" sz="1600" i="1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pois eu, mia senhor, d’alfaia </a:t>
            </a:r>
            <a:endParaRPr lang="pt-BR" sz="1600" i="1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nunca de vós houve </a:t>
            </a:r>
            <a:r>
              <a:rPr lang="pt-BR" sz="1600" i="1" err="1">
                <a:solidFill>
                  <a:schemeClr val="bg1"/>
                </a:solidFill>
                <a:ea typeface="+mj-lt"/>
                <a:cs typeface="+mj-lt"/>
              </a:rPr>
              <a:t>nen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 hei </a:t>
            </a:r>
            <a:endParaRPr lang="pt-BR" sz="1600" i="1">
              <a:solidFill>
                <a:schemeClr val="bg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valia </a:t>
            </a:r>
            <a:r>
              <a:rPr lang="pt-BR" sz="1600" i="1" err="1">
                <a:solidFill>
                  <a:schemeClr val="bg1"/>
                </a:solidFill>
                <a:ea typeface="+mj-lt"/>
                <a:cs typeface="+mj-lt"/>
              </a:rPr>
              <a:t>dũa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pt-BR" sz="1600" i="1" err="1">
                <a:solidFill>
                  <a:schemeClr val="bg1"/>
                </a:solidFill>
                <a:ea typeface="+mj-lt"/>
                <a:cs typeface="+mj-lt"/>
              </a:rPr>
              <a:t>correa</a:t>
            </a:r>
            <a:r>
              <a:rPr lang="pt-BR" sz="1600" i="1">
                <a:solidFill>
                  <a:schemeClr val="bg1"/>
                </a:solidFill>
                <a:ea typeface="+mj-lt"/>
                <a:cs typeface="+mj-lt"/>
              </a:rPr>
              <a:t>.</a:t>
            </a:r>
            <a:r>
              <a:rPr lang="pt-BR" sz="1400" i="1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pt-BR" sz="1400">
                <a:solidFill>
                  <a:schemeClr val="bg1"/>
                </a:solidFill>
                <a:ea typeface="+mj-lt"/>
                <a:cs typeface="+mj-lt"/>
              </a:rPr>
              <a:t>❞</a:t>
            </a:r>
            <a:endParaRPr lang="pt-BR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06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9FED3-0950-4CB0-931E-A9875DDE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685C8-BAC7-47D6-8981-9B103F3A0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756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chemeClr val="accent1"/>
              </a:buClr>
            </a:pPr>
            <a:r>
              <a:rPr lang="pt-BR">
                <a:solidFill>
                  <a:schemeClr val="bg1"/>
                </a:solidFill>
                <a:ea typeface="+mj-lt"/>
                <a:cs typeface="+mj-lt"/>
              </a:rPr>
              <a:t>O trovadorismo foi o período em que a literatura portuguesa teve seu início e ocorreu durante a Idade Média, com duração de 150 anos. Sua principal característica foram as cantigas, produzidas por trovadores e cantadas por jograis, tradicionalmente divididas em cantigas de amor, de amigo, escárnio e maldizer.</a:t>
            </a:r>
            <a:endParaRPr lang="pt-BR"/>
          </a:p>
        </p:txBody>
      </p:sp>
      <p:pic>
        <p:nvPicPr>
          <p:cNvPr id="7" name="Imagem 7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E10491BB-D892-40F7-B15E-E4A7649F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88" y="3252553"/>
            <a:ext cx="5193956" cy="3030191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59358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815E1-E4E0-47B1-BE0B-0022FB3D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1" y="452718"/>
            <a:ext cx="10157198" cy="1400530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</a:rPr>
              <a:t>POR QUE SURGIU O TROVADORISMO?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C36AA-A2C3-409E-857B-44EE96867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4287" y="1301837"/>
            <a:ext cx="8111089" cy="1319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chemeClr val="accent1"/>
              </a:buClr>
            </a:pPr>
            <a:r>
              <a:rPr lang="pt-BR" sz="2000">
                <a:solidFill>
                  <a:schemeClr val="bg1"/>
                </a:solidFill>
                <a:ea typeface="+mj-lt"/>
                <a:cs typeface="+mj-lt"/>
              </a:rPr>
              <a:t>Porque as pessoas estavam habituadas ao teocentrismo, onde o centro de tudo é Deus, que a partir disso surgiu a ideia de um amor inatingível, algo quase que espiritual, então eles escreviam suas poesias se inspirando nisso.</a:t>
            </a:r>
            <a:endParaRPr lang="pt-BR"/>
          </a:p>
        </p:txBody>
      </p:sp>
      <p:pic>
        <p:nvPicPr>
          <p:cNvPr id="5" name="Imagem 5" descr="Uma imagem contendo pessoa, edifício, mulher, homem&#10;&#10;Descrição gerada com muito alta confiança">
            <a:extLst>
              <a:ext uri="{FF2B5EF4-FFF2-40B4-BE49-F238E27FC236}">
                <a16:creationId xmlns:a16="http://schemas.microsoft.com/office/drawing/2014/main" id="{DCB2CEE9-C0AF-46E3-92EF-C141E32E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78" y="2939312"/>
            <a:ext cx="6041719" cy="3401076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0409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C7434-0FAB-4522-B8B3-125B097B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388798" cy="1400530"/>
          </a:xfrm>
        </p:spPr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</a:rPr>
              <a:t>O QUE E QUANDO SURGIU O TROVADORISMO?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709BA3-76CD-4D0D-9702-1B8A8F7A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chemeClr val="accent1"/>
              </a:buClr>
            </a:pPr>
            <a:r>
              <a:rPr lang="pt-BR">
                <a:solidFill>
                  <a:schemeClr val="bg1"/>
                </a:solidFill>
                <a:ea typeface="+mj-lt"/>
                <a:cs typeface="+mj-lt"/>
              </a:rPr>
              <a:t>O trovadorismo é o primeiro movimento artístico, seguido logo depois do humanismo, a partir dos séculos XI e XII. Formado por cantigas satíricas e líricas, escritas pelos trovadores, era uma mistura entre a linguagem poética e a música.</a:t>
            </a:r>
          </a:p>
          <a:p>
            <a:pPr algn="just">
              <a:buClr>
                <a:schemeClr val="accent1"/>
              </a:buClr>
            </a:pPr>
            <a:r>
              <a:rPr lang="pt-BR">
                <a:solidFill>
                  <a:schemeClr val="bg1"/>
                </a:solidFill>
                <a:ea typeface="+mj-lt"/>
                <a:cs typeface="+mj-lt"/>
              </a:rPr>
              <a:t>A palavra "trovador" era usada para se referir a esses compositores da nobreza,  que faziam as poesias e as melodias que eram cantadas, foi um dos gêneros literários mais populares da Idade Média, junto com as novelas de cavalaria. </a:t>
            </a:r>
          </a:p>
          <a:p>
            <a:pPr algn="just">
              <a:buClr>
                <a:schemeClr val="accent1"/>
              </a:buClr>
            </a:pPr>
            <a:endParaRPr lang="pt-BR">
              <a:solidFill>
                <a:schemeClr val="bg1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404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54766-1841-42B9-BCC1-D90F2369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301" y="-474940"/>
            <a:ext cx="7810226" cy="2437449"/>
          </a:xfrm>
        </p:spPr>
        <p:txBody>
          <a:bodyPr>
            <a:noAutofit/>
          </a:bodyPr>
          <a:lstStyle/>
          <a:p>
            <a:pPr algn="ctr"/>
            <a:r>
              <a:rPr lang="pt-BR" sz="4200">
                <a:solidFill>
                  <a:schemeClr val="bg1"/>
                </a:solidFill>
              </a:rPr>
              <a:t>PANORAMA E CONTEXTO HISTÓRICO</a:t>
            </a:r>
          </a:p>
        </p:txBody>
      </p:sp>
      <p:pic>
        <p:nvPicPr>
          <p:cNvPr id="11" name="Imagem 11" descr="Uma imagem contendo velho, gato&#10;&#10;Descrição gerada com muito alta confiança">
            <a:extLst>
              <a:ext uri="{FF2B5EF4-FFF2-40B4-BE49-F238E27FC236}">
                <a16:creationId xmlns:a16="http://schemas.microsoft.com/office/drawing/2014/main" id="{5FFDCB41-57AF-4AAF-AC58-502C9D3870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0451" r="20451"/>
          <a:stretch/>
        </p:blipFill>
        <p:spPr>
          <a:xfrm>
            <a:off x="7740301" y="1459302"/>
            <a:ext cx="3200400" cy="457200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A730ABE3-1164-424E-9422-45B465C66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6804" y="2406770"/>
            <a:ext cx="5573809" cy="26655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000">
                <a:solidFill>
                  <a:schemeClr val="bg1"/>
                </a:solidFill>
                <a:ea typeface="+mj-lt"/>
                <a:cs typeface="+mj-lt"/>
              </a:rPr>
              <a:t>Esse movimento surgiu no século XII, um período marcado pela forte influência da igreja católica.</a:t>
            </a:r>
          </a:p>
          <a:p>
            <a:pPr algn="just"/>
            <a:r>
              <a:rPr lang="pt-BR" sz="2000">
                <a:solidFill>
                  <a:schemeClr val="bg1"/>
                </a:solidFill>
                <a:ea typeface="+mj-lt"/>
                <a:cs typeface="+mj-lt"/>
              </a:rPr>
              <a:t>O trovadorismo e o feudalismo estavam fortemente ligados, tanto por sua presença em cantigas satíricas, quanto por sua influência nas cantigas de amor</a:t>
            </a:r>
            <a:endParaRPr lang="pt-B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50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5AD3FB39-D99C-4045-811C-A4836E83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30" y="395209"/>
            <a:ext cx="9404723" cy="1400530"/>
          </a:xfrm>
        </p:spPr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ONDE SURGIU O TROVADORISMO?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2C2647-A16E-4578-AB44-60C94B36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897" y="1750993"/>
            <a:ext cx="8946541" cy="644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chemeClr val="accent1"/>
              </a:buClr>
            </a:pPr>
            <a:r>
              <a:rPr lang="pt-BR">
                <a:solidFill>
                  <a:schemeClr val="bg1"/>
                </a:solidFill>
                <a:ea typeface="+mj-lt"/>
                <a:cs typeface="+mj-lt"/>
              </a:rPr>
              <a:t>Surgiu no século XII na região da Provença (sul da França).</a:t>
            </a:r>
          </a:p>
          <a:p>
            <a:pPr algn="just">
              <a:buClr>
                <a:schemeClr val="accent1"/>
              </a:buClr>
            </a:pPr>
            <a:endParaRPr lang="pt-BR">
              <a:solidFill>
                <a:schemeClr val="bg1"/>
              </a:solidFill>
              <a:ea typeface="+mj-lt"/>
              <a:cs typeface="+mj-lt"/>
            </a:endParaRPr>
          </a:p>
        </p:txBody>
      </p:sp>
      <p:pic>
        <p:nvPicPr>
          <p:cNvPr id="9" name="Imagem 9" descr="Mapa colorido com texto preto sobre fundo branco&#10;&#10;Descrição gerada com alta confiança">
            <a:extLst>
              <a:ext uri="{FF2B5EF4-FFF2-40B4-BE49-F238E27FC236}">
                <a16:creationId xmlns:a16="http://schemas.microsoft.com/office/drawing/2014/main" id="{CE3E261F-2ED6-46E0-9801-75509E0F4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36" y="2396660"/>
            <a:ext cx="6222519" cy="426441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67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44FE9-0AFE-4E2A-BA2D-1E39177E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solidFill>
                  <a:schemeClr val="bg1"/>
                </a:solidFill>
              </a:rPr>
              <a:t>MARCO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E8DE5B-8069-4F7E-ACEF-4BC21530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7053"/>
            <a:ext cx="8946541" cy="10856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chemeClr val="accent1"/>
              </a:buClr>
            </a:pPr>
            <a:r>
              <a:rPr lang="pt-BR">
                <a:solidFill>
                  <a:schemeClr val="bg1"/>
                </a:solidFill>
                <a:ea typeface="+mj-lt"/>
                <a:cs typeface="+mj-lt"/>
              </a:rPr>
              <a:t>O marco inicial do Trovadorismo deu-se em 1189, com uma cantiga intitulada de Cantiga da Ribeirinha (ou "Cantiga da Garvaia"), feita por Paio Soares de Taveirós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2A3567-2FF3-4CB2-96CD-7B71B6732082}"/>
              </a:ext>
            </a:extLst>
          </p:cNvPr>
          <p:cNvSpPr txBox="1"/>
          <p:nvPr/>
        </p:nvSpPr>
        <p:spPr>
          <a:xfrm>
            <a:off x="2891481" y="3581399"/>
            <a:ext cx="491592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200">
                <a:solidFill>
                  <a:schemeClr val="bg1"/>
                </a:solidFill>
              </a:rPr>
              <a:t>CARACTERÍSTICAS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CB0A058-237A-42E2-BBEF-3E8F9331F971}"/>
              </a:ext>
            </a:extLst>
          </p:cNvPr>
          <p:cNvSpPr txBox="1">
            <a:spLocks/>
          </p:cNvSpPr>
          <p:nvPr/>
        </p:nvSpPr>
        <p:spPr>
          <a:xfrm>
            <a:off x="987982" y="4326562"/>
            <a:ext cx="9173081" cy="14152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Clr>
                <a:schemeClr val="accent1"/>
              </a:buClr>
            </a:pPr>
            <a:r>
              <a:rPr lang="pt-BR">
                <a:solidFill>
                  <a:schemeClr val="bg1"/>
                </a:solidFill>
                <a:ea typeface="+mj-lt"/>
                <a:cs typeface="+mj-lt"/>
              </a:rPr>
              <a:t>Estilo literário herdeiro da lírica grega. O estilo medieval manteve características da arte clássica, presença de canto e acompanhamento musical, e a idealização amorosa, presente nas cantigas “de amor” e “de amigo”, era uma marca também presente na literatura da Grécia Antiga.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9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99DA4-B65B-4929-8FAB-D6EE7C34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28" y="-786712"/>
            <a:ext cx="5092906" cy="1574808"/>
          </a:xfrm>
        </p:spPr>
        <p:txBody>
          <a:bodyPr>
            <a:normAutofit/>
          </a:bodyPr>
          <a:lstStyle/>
          <a:p>
            <a:r>
              <a:rPr lang="pt-BR" sz="4200">
                <a:solidFill>
                  <a:schemeClr val="bg1"/>
                </a:solidFill>
              </a:rPr>
              <a:t>DIVISÕES SOCIAIS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879B0663-5358-46A9-B810-E0183D3672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723" r="23723"/>
          <a:stretch/>
        </p:blipFill>
        <p:spPr>
          <a:xfrm>
            <a:off x="7624349" y="1435274"/>
            <a:ext cx="3200400" cy="457200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CE5F8B-A128-45D3-BE76-A5A62D52F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2468" y="1031789"/>
            <a:ext cx="6217681" cy="34310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000">
                <a:solidFill>
                  <a:schemeClr val="bg1"/>
                </a:solidFill>
                <a:ea typeface="+mj-lt"/>
                <a:cs typeface="+mj-lt"/>
              </a:rPr>
              <a:t>A sociedade do feudalismo era dividida em três classes sociais: </a:t>
            </a:r>
          </a:p>
          <a:p>
            <a:r>
              <a:rPr lang="pt-BR" sz="2000" b="1">
                <a:solidFill>
                  <a:schemeClr val="bg1"/>
                </a:solidFill>
                <a:ea typeface="+mj-lt"/>
                <a:cs typeface="+mj-lt"/>
              </a:rPr>
              <a:t>O Clero: </a:t>
            </a:r>
            <a:r>
              <a:rPr lang="pt-BR" sz="2000">
                <a:solidFill>
                  <a:schemeClr val="bg1"/>
                </a:solidFill>
                <a:ea typeface="+mj-lt"/>
                <a:cs typeface="+mj-lt"/>
              </a:rPr>
              <a:t>Que era o principal membro da igreja católica. </a:t>
            </a:r>
          </a:p>
          <a:p>
            <a:r>
              <a:rPr lang="pt-BR" sz="2000" b="1">
                <a:solidFill>
                  <a:schemeClr val="bg1"/>
                </a:solidFill>
                <a:ea typeface="+mj-lt"/>
                <a:cs typeface="+mj-lt"/>
              </a:rPr>
              <a:t>A Nobreza</a:t>
            </a:r>
            <a:r>
              <a:rPr lang="pt-BR" sz="2000">
                <a:solidFill>
                  <a:schemeClr val="bg1"/>
                </a:solidFill>
                <a:ea typeface="+mj-lt"/>
                <a:cs typeface="+mj-lt"/>
              </a:rPr>
              <a:t>: Que era composta pelos senhores feudais. </a:t>
            </a:r>
          </a:p>
          <a:p>
            <a:r>
              <a:rPr lang="pt-BR" sz="2000" b="1">
                <a:solidFill>
                  <a:schemeClr val="bg1"/>
                </a:solidFill>
                <a:ea typeface="+mj-lt"/>
                <a:cs typeface="+mj-lt"/>
              </a:rPr>
              <a:t>Os Servos</a:t>
            </a:r>
            <a:r>
              <a:rPr lang="pt-BR" sz="2000">
                <a:solidFill>
                  <a:schemeClr val="bg1"/>
                </a:solidFill>
                <a:ea typeface="+mj-lt"/>
                <a:cs typeface="+mj-lt"/>
              </a:rPr>
              <a:t>: Que era composta pela classe mais baixa e os camponeses. </a:t>
            </a:r>
          </a:p>
          <a:p>
            <a:pPr algn="just"/>
            <a:r>
              <a:rPr lang="pt-BR" sz="2000">
                <a:solidFill>
                  <a:schemeClr val="bg1"/>
                </a:solidFill>
                <a:ea typeface="+mj-lt"/>
                <a:cs typeface="+mj-lt"/>
              </a:rPr>
              <a:t>Os servos eram condenados a passarem o resto de suas vidas servindo a nobreza, que era formada pelos donos dos feudos ou senhores feudais. Dessa forma, as classes se dividiam em: </a:t>
            </a:r>
          </a:p>
          <a:p>
            <a:pPr algn="just"/>
            <a:r>
              <a:rPr lang="pt-BR" sz="2000" b="1">
                <a:solidFill>
                  <a:schemeClr val="bg1"/>
                </a:solidFill>
                <a:ea typeface="+mj-lt"/>
                <a:cs typeface="+mj-lt"/>
              </a:rPr>
              <a:t>Suseranos:</a:t>
            </a:r>
            <a:r>
              <a:rPr lang="pt-BR" sz="2000">
                <a:solidFill>
                  <a:schemeClr val="bg1"/>
                </a:solidFill>
                <a:ea typeface="+mj-lt"/>
                <a:cs typeface="+mj-lt"/>
              </a:rPr>
              <a:t> Que eram donos de terras, e responsáveis pela gestão de leis, administração de justiça, entre outros.</a:t>
            </a:r>
          </a:p>
          <a:p>
            <a:r>
              <a:rPr lang="pt-BR" sz="2000" b="1">
                <a:solidFill>
                  <a:schemeClr val="bg1"/>
                </a:solidFill>
                <a:ea typeface="+mj-lt"/>
                <a:cs typeface="+mj-lt"/>
              </a:rPr>
              <a:t>Vassalos:</a:t>
            </a:r>
            <a:r>
              <a:rPr lang="pt-BR" sz="2000">
                <a:solidFill>
                  <a:schemeClr val="bg1"/>
                </a:solidFill>
                <a:ea typeface="+mj-lt"/>
                <a:cs typeface="+mj-lt"/>
              </a:rPr>
              <a:t> Que eram os servos trabalhadores. 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114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34A5E-37BD-4ACF-BF64-2E091E7C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5" y="517096"/>
            <a:ext cx="5092906" cy="1085978"/>
          </a:xfrm>
        </p:spPr>
        <p:txBody>
          <a:bodyPr>
            <a:normAutofit/>
          </a:bodyPr>
          <a:lstStyle/>
          <a:p>
            <a:pPr algn="ctr"/>
            <a:r>
              <a:rPr lang="pt-BR" sz="4200">
                <a:solidFill>
                  <a:schemeClr val="bg1"/>
                </a:solidFill>
              </a:rPr>
              <a:t>RELIGIÃO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1069AA-00E0-4E2B-ABF0-3A76B4D01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6199" y="1846054"/>
            <a:ext cx="3762262" cy="3571335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lr>
                <a:schemeClr val="accent1"/>
              </a:buClr>
              <a:buFont typeface="Arial" charset="2"/>
              <a:buChar char="•"/>
            </a:pPr>
            <a:r>
              <a:rPr lang="pt-BR" sz="2400">
                <a:solidFill>
                  <a:schemeClr val="bg1"/>
                </a:solidFill>
                <a:ea typeface="+mj-lt"/>
                <a:cs typeface="+mj-lt"/>
              </a:rPr>
              <a:t>Idade Média</a:t>
            </a:r>
            <a:endParaRPr lang="pt-BR">
              <a:solidFill>
                <a:schemeClr val="bg1"/>
              </a:solidFill>
              <a:ea typeface="+mj-lt"/>
              <a:cs typeface="+mj-lt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bg1"/>
                </a:solidFill>
                <a:ea typeface="+mj-lt"/>
                <a:cs typeface="+mj-lt"/>
              </a:rPr>
              <a:t>Igreja Católica dominava a Europa </a:t>
            </a:r>
            <a:endParaRPr lang="pt-BR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bg1"/>
                </a:solidFill>
                <a:ea typeface="+mj-lt"/>
                <a:cs typeface="+mj-lt"/>
              </a:rPr>
              <a:t>O homem ocupava um lugar secundário, de criatura e não de criador, e seguia os valores cristão</a:t>
            </a:r>
            <a:endParaRPr lang="pt-BR" sz="2400">
              <a:solidFill>
                <a:schemeClr val="bg1"/>
              </a:solidFill>
            </a:endParaRPr>
          </a:p>
        </p:txBody>
      </p:sp>
      <p:pic>
        <p:nvPicPr>
          <p:cNvPr id="11" name="Imagem 11" descr="Uma imagem contendo relógio, velho&#10;&#10;Descrição gerada com muito alta confiança">
            <a:extLst>
              <a:ext uri="{FF2B5EF4-FFF2-40B4-BE49-F238E27FC236}">
                <a16:creationId xmlns:a16="http://schemas.microsoft.com/office/drawing/2014/main" id="{E63A2F47-E28E-4EB2-BAB8-341DDE4E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21" y="1365400"/>
            <a:ext cx="4759804" cy="4716671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684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Trovadorismo Trabalho de Português  Grupo 1 </vt:lpstr>
      <vt:lpstr>INTRODUÇÃO</vt:lpstr>
      <vt:lpstr>POR QUE SURGIU O TROVADORISMO?</vt:lpstr>
      <vt:lpstr>O QUE E QUANDO SURGIU O TROVADORISMO?</vt:lpstr>
      <vt:lpstr>PANORAMA E CONTEXTO HISTÓRICO</vt:lpstr>
      <vt:lpstr>ONDE SURGIU O TROVADORISMO?</vt:lpstr>
      <vt:lpstr>MARCO INICIAL</vt:lpstr>
      <vt:lpstr>DIVISÕES SOCIAIS</vt:lpstr>
      <vt:lpstr>RELIGIÃO</vt:lpstr>
      <vt:lpstr>COMPARAÇÃO ENTRE AS CANTIGAS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2020-06-05T18:16:01Z</dcterms:created>
  <dcterms:modified xsi:type="dcterms:W3CDTF">2020-06-25T21:58:06Z</dcterms:modified>
</cp:coreProperties>
</file>