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5" r:id="rId6"/>
    <p:sldId id="267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666DB-2C83-4CDF-B16F-5A05016EB0C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34CBC3F8-BEBD-4E9F-A639-B1CFF2955097}">
      <dgm:prSet phldrT="[Texto]"/>
      <dgm:spPr/>
      <dgm:t>
        <a:bodyPr/>
        <a:lstStyle/>
        <a:p>
          <a:r>
            <a:rPr lang="pt-BR" dirty="0"/>
            <a:t>UML</a:t>
          </a:r>
        </a:p>
      </dgm:t>
    </dgm:pt>
    <dgm:pt modelId="{D053305A-C1ED-4D77-B1F6-C4AF146E0F2B}" type="parTrans" cxnId="{3DC3DCBB-56A4-4BFA-A3AC-7C0CE7B4CA29}">
      <dgm:prSet/>
      <dgm:spPr/>
      <dgm:t>
        <a:bodyPr/>
        <a:lstStyle/>
        <a:p>
          <a:endParaRPr lang="pt-BR"/>
        </a:p>
      </dgm:t>
    </dgm:pt>
    <dgm:pt modelId="{E0DA562C-8F77-4363-ACA9-64BD93BB7D1B}" type="sibTrans" cxnId="{3DC3DCBB-56A4-4BFA-A3AC-7C0CE7B4CA29}">
      <dgm:prSet/>
      <dgm:spPr/>
      <dgm:t>
        <a:bodyPr/>
        <a:lstStyle/>
        <a:p>
          <a:endParaRPr lang="pt-BR"/>
        </a:p>
      </dgm:t>
    </dgm:pt>
    <dgm:pt modelId="{A99B9657-EB39-49E1-B869-638DCD6ECDA8}">
      <dgm:prSet phldrT="[Texto]"/>
      <dgm:spPr/>
      <dgm:t>
        <a:bodyPr/>
        <a:lstStyle/>
        <a:p>
          <a:r>
            <a:rPr lang="pt-BR" dirty="0"/>
            <a:t>Criação Projeto Spring Boot</a:t>
          </a:r>
        </a:p>
      </dgm:t>
    </dgm:pt>
    <dgm:pt modelId="{6170DB6D-C48A-42F6-83BA-53C2BF843A93}" type="parTrans" cxnId="{17BE13FE-E25C-426A-BBC6-0B82D090C3F4}">
      <dgm:prSet/>
      <dgm:spPr/>
      <dgm:t>
        <a:bodyPr/>
        <a:lstStyle/>
        <a:p>
          <a:endParaRPr lang="pt-BR"/>
        </a:p>
      </dgm:t>
    </dgm:pt>
    <dgm:pt modelId="{08305ACF-5607-4E51-8760-4A75C2F01F39}" type="sibTrans" cxnId="{17BE13FE-E25C-426A-BBC6-0B82D090C3F4}">
      <dgm:prSet/>
      <dgm:spPr/>
      <dgm:t>
        <a:bodyPr/>
        <a:lstStyle/>
        <a:p>
          <a:endParaRPr lang="pt-BR"/>
        </a:p>
      </dgm:t>
    </dgm:pt>
    <dgm:pt modelId="{1E793B2E-3587-4C28-AB09-BF91D66E613A}">
      <dgm:prSet phldrT="[Texto]"/>
      <dgm:spPr/>
      <dgm:t>
        <a:bodyPr/>
        <a:lstStyle/>
        <a:p>
          <a:r>
            <a:rPr lang="pt-BR" dirty="0"/>
            <a:t>Desenvolvimento dos Métodos</a:t>
          </a:r>
        </a:p>
      </dgm:t>
    </dgm:pt>
    <dgm:pt modelId="{14FE93B1-C60A-4FD2-9EFF-246C26A5CBC0}" type="parTrans" cxnId="{F41A72C3-813A-48D5-A3F8-C4D7C7FB5804}">
      <dgm:prSet/>
      <dgm:spPr/>
      <dgm:t>
        <a:bodyPr/>
        <a:lstStyle/>
        <a:p>
          <a:endParaRPr lang="pt-BR"/>
        </a:p>
      </dgm:t>
    </dgm:pt>
    <dgm:pt modelId="{E724142D-C447-4E30-BD1D-D6A40C6DE77F}" type="sibTrans" cxnId="{F41A72C3-813A-48D5-A3F8-C4D7C7FB5804}">
      <dgm:prSet/>
      <dgm:spPr/>
      <dgm:t>
        <a:bodyPr/>
        <a:lstStyle/>
        <a:p>
          <a:endParaRPr lang="pt-BR"/>
        </a:p>
      </dgm:t>
    </dgm:pt>
    <dgm:pt modelId="{29D978C6-232B-4E78-B785-C4DE9C62781D}">
      <dgm:prSet phldrT="[Texto]"/>
      <dgm:spPr/>
      <dgm:t>
        <a:bodyPr/>
        <a:lstStyle/>
        <a:p>
          <a:r>
            <a:rPr lang="pt-BR" dirty="0"/>
            <a:t>Teste Unitários</a:t>
          </a:r>
        </a:p>
      </dgm:t>
    </dgm:pt>
    <dgm:pt modelId="{CC4550F4-0891-42CD-8EAD-8A261989BCC2}" type="parTrans" cxnId="{AF756B78-48BD-4E8D-A67A-9E708E0277D3}">
      <dgm:prSet/>
      <dgm:spPr/>
      <dgm:t>
        <a:bodyPr/>
        <a:lstStyle/>
        <a:p>
          <a:endParaRPr lang="pt-BR"/>
        </a:p>
      </dgm:t>
    </dgm:pt>
    <dgm:pt modelId="{9D8F5E03-662B-40FF-B971-3BB5529A1031}" type="sibTrans" cxnId="{AF756B78-48BD-4E8D-A67A-9E708E0277D3}">
      <dgm:prSet/>
      <dgm:spPr/>
      <dgm:t>
        <a:bodyPr/>
        <a:lstStyle/>
        <a:p>
          <a:endParaRPr lang="pt-BR"/>
        </a:p>
      </dgm:t>
    </dgm:pt>
    <dgm:pt modelId="{2330A2BA-2856-4C9C-A029-00EA43EF540E}">
      <dgm:prSet phldrT="[Texto]"/>
      <dgm:spPr/>
      <dgm:t>
        <a:bodyPr/>
        <a:lstStyle/>
        <a:p>
          <a:r>
            <a:rPr lang="pt-BR" dirty="0"/>
            <a:t>Documentão via Swagger</a:t>
          </a:r>
        </a:p>
      </dgm:t>
    </dgm:pt>
    <dgm:pt modelId="{096DAE67-1E14-4086-BB6D-9BA8B00115ED}" type="parTrans" cxnId="{C8843FCF-38A7-42CB-A366-B8895968346A}">
      <dgm:prSet/>
      <dgm:spPr/>
      <dgm:t>
        <a:bodyPr/>
        <a:lstStyle/>
        <a:p>
          <a:endParaRPr lang="pt-BR"/>
        </a:p>
      </dgm:t>
    </dgm:pt>
    <dgm:pt modelId="{48B172E5-5C5C-4303-A38D-24C6C73BA38D}" type="sibTrans" cxnId="{C8843FCF-38A7-42CB-A366-B8895968346A}">
      <dgm:prSet/>
      <dgm:spPr/>
      <dgm:t>
        <a:bodyPr/>
        <a:lstStyle/>
        <a:p>
          <a:endParaRPr lang="pt-BR"/>
        </a:p>
      </dgm:t>
    </dgm:pt>
    <dgm:pt modelId="{5FC0D194-6D8B-47A6-B551-CCCE96D0F459}" type="pres">
      <dgm:prSet presAssocID="{D36666DB-2C83-4CDF-B16F-5A05016EB0C9}" presName="Name0" presStyleCnt="0">
        <dgm:presLayoutVars>
          <dgm:dir/>
          <dgm:resizeHandles val="exact"/>
        </dgm:presLayoutVars>
      </dgm:prSet>
      <dgm:spPr/>
    </dgm:pt>
    <dgm:pt modelId="{AEDB4C23-0E86-498C-9046-13160B26559D}" type="pres">
      <dgm:prSet presAssocID="{34CBC3F8-BEBD-4E9F-A639-B1CFF2955097}" presName="node" presStyleLbl="node1" presStyleIdx="0" presStyleCnt="5">
        <dgm:presLayoutVars>
          <dgm:bulletEnabled val="1"/>
        </dgm:presLayoutVars>
      </dgm:prSet>
      <dgm:spPr/>
    </dgm:pt>
    <dgm:pt modelId="{65E91B83-77A4-490B-87B3-A6337CBA705B}" type="pres">
      <dgm:prSet presAssocID="{E0DA562C-8F77-4363-ACA9-64BD93BB7D1B}" presName="sibTrans" presStyleLbl="sibTrans1D1" presStyleIdx="0" presStyleCnt="4"/>
      <dgm:spPr/>
    </dgm:pt>
    <dgm:pt modelId="{BA5E2199-8889-4C79-B1E2-F1B603644477}" type="pres">
      <dgm:prSet presAssocID="{E0DA562C-8F77-4363-ACA9-64BD93BB7D1B}" presName="connectorText" presStyleLbl="sibTrans1D1" presStyleIdx="0" presStyleCnt="4"/>
      <dgm:spPr/>
    </dgm:pt>
    <dgm:pt modelId="{9D57CD91-A371-4F8C-94A5-B981DA21DFD2}" type="pres">
      <dgm:prSet presAssocID="{A99B9657-EB39-49E1-B869-638DCD6ECDA8}" presName="node" presStyleLbl="node1" presStyleIdx="1" presStyleCnt="5">
        <dgm:presLayoutVars>
          <dgm:bulletEnabled val="1"/>
        </dgm:presLayoutVars>
      </dgm:prSet>
      <dgm:spPr/>
    </dgm:pt>
    <dgm:pt modelId="{3922E861-C801-48C6-8EC4-100C1787DBBD}" type="pres">
      <dgm:prSet presAssocID="{08305ACF-5607-4E51-8760-4A75C2F01F39}" presName="sibTrans" presStyleLbl="sibTrans1D1" presStyleIdx="1" presStyleCnt="4"/>
      <dgm:spPr/>
    </dgm:pt>
    <dgm:pt modelId="{4D3E2DBC-7F2E-44BA-BBE3-72C14D671D63}" type="pres">
      <dgm:prSet presAssocID="{08305ACF-5607-4E51-8760-4A75C2F01F39}" presName="connectorText" presStyleLbl="sibTrans1D1" presStyleIdx="1" presStyleCnt="4"/>
      <dgm:spPr/>
    </dgm:pt>
    <dgm:pt modelId="{A37FAE9B-BC71-47E9-BB52-C1811723AE74}" type="pres">
      <dgm:prSet presAssocID="{1E793B2E-3587-4C28-AB09-BF91D66E613A}" presName="node" presStyleLbl="node1" presStyleIdx="2" presStyleCnt="5">
        <dgm:presLayoutVars>
          <dgm:bulletEnabled val="1"/>
        </dgm:presLayoutVars>
      </dgm:prSet>
      <dgm:spPr/>
    </dgm:pt>
    <dgm:pt modelId="{203241A5-F7AE-4457-A40D-304FE30E0F79}" type="pres">
      <dgm:prSet presAssocID="{E724142D-C447-4E30-BD1D-D6A40C6DE77F}" presName="sibTrans" presStyleLbl="sibTrans1D1" presStyleIdx="2" presStyleCnt="4"/>
      <dgm:spPr/>
    </dgm:pt>
    <dgm:pt modelId="{1BD2E5C0-0866-480F-9C62-CB6F30173A6B}" type="pres">
      <dgm:prSet presAssocID="{E724142D-C447-4E30-BD1D-D6A40C6DE77F}" presName="connectorText" presStyleLbl="sibTrans1D1" presStyleIdx="2" presStyleCnt="4"/>
      <dgm:spPr/>
    </dgm:pt>
    <dgm:pt modelId="{497CB71F-2FDA-48D8-971F-8C4E34C9704F}" type="pres">
      <dgm:prSet presAssocID="{29D978C6-232B-4E78-B785-C4DE9C62781D}" presName="node" presStyleLbl="node1" presStyleIdx="3" presStyleCnt="5">
        <dgm:presLayoutVars>
          <dgm:bulletEnabled val="1"/>
        </dgm:presLayoutVars>
      </dgm:prSet>
      <dgm:spPr/>
    </dgm:pt>
    <dgm:pt modelId="{8B93539B-AE6C-4835-BD3E-388B80FD801C}" type="pres">
      <dgm:prSet presAssocID="{9D8F5E03-662B-40FF-B971-3BB5529A1031}" presName="sibTrans" presStyleLbl="sibTrans1D1" presStyleIdx="3" presStyleCnt="4"/>
      <dgm:spPr/>
    </dgm:pt>
    <dgm:pt modelId="{6F2A4F71-92E9-4749-BB53-847C5EB81C04}" type="pres">
      <dgm:prSet presAssocID="{9D8F5E03-662B-40FF-B971-3BB5529A1031}" presName="connectorText" presStyleLbl="sibTrans1D1" presStyleIdx="3" presStyleCnt="4"/>
      <dgm:spPr/>
    </dgm:pt>
    <dgm:pt modelId="{FF916106-494E-426A-A024-EE4D191B4472}" type="pres">
      <dgm:prSet presAssocID="{2330A2BA-2856-4C9C-A029-00EA43EF540E}" presName="node" presStyleLbl="node1" presStyleIdx="4" presStyleCnt="5">
        <dgm:presLayoutVars>
          <dgm:bulletEnabled val="1"/>
        </dgm:presLayoutVars>
      </dgm:prSet>
      <dgm:spPr/>
    </dgm:pt>
  </dgm:ptLst>
  <dgm:cxnLst>
    <dgm:cxn modelId="{88506314-DE0D-49FF-A4B1-CDDBA5CA4A81}" type="presOf" srcId="{E0DA562C-8F77-4363-ACA9-64BD93BB7D1B}" destId="{BA5E2199-8889-4C79-B1E2-F1B603644477}" srcOrd="1" destOrd="0" presId="urn:microsoft.com/office/officeart/2005/8/layout/bProcess3"/>
    <dgm:cxn modelId="{742D6C14-E092-437D-8CD3-1D6F5A3DC44A}" type="presOf" srcId="{D36666DB-2C83-4CDF-B16F-5A05016EB0C9}" destId="{5FC0D194-6D8B-47A6-B551-CCCE96D0F459}" srcOrd="0" destOrd="0" presId="urn:microsoft.com/office/officeart/2005/8/layout/bProcess3"/>
    <dgm:cxn modelId="{D1E8F41E-3232-4460-964C-771AC6FC517B}" type="presOf" srcId="{08305ACF-5607-4E51-8760-4A75C2F01F39}" destId="{3922E861-C801-48C6-8EC4-100C1787DBBD}" srcOrd="0" destOrd="0" presId="urn:microsoft.com/office/officeart/2005/8/layout/bProcess3"/>
    <dgm:cxn modelId="{F57EDD2E-45DF-4702-A59A-A5F8BB48DCF8}" type="presOf" srcId="{1E793B2E-3587-4C28-AB09-BF91D66E613A}" destId="{A37FAE9B-BC71-47E9-BB52-C1811723AE74}" srcOrd="0" destOrd="0" presId="urn:microsoft.com/office/officeart/2005/8/layout/bProcess3"/>
    <dgm:cxn modelId="{E0AD453A-2774-4BEA-BF56-A49E36368AD2}" type="presOf" srcId="{A99B9657-EB39-49E1-B869-638DCD6ECDA8}" destId="{9D57CD91-A371-4F8C-94A5-B981DA21DFD2}" srcOrd="0" destOrd="0" presId="urn:microsoft.com/office/officeart/2005/8/layout/bProcess3"/>
    <dgm:cxn modelId="{1D1D743D-6BC8-43F3-979B-DBEE264E96C2}" type="presOf" srcId="{9D8F5E03-662B-40FF-B971-3BB5529A1031}" destId="{8B93539B-AE6C-4835-BD3E-388B80FD801C}" srcOrd="0" destOrd="0" presId="urn:microsoft.com/office/officeart/2005/8/layout/bProcess3"/>
    <dgm:cxn modelId="{13D0CA66-221C-4808-B705-380628F8C19D}" type="presOf" srcId="{08305ACF-5607-4E51-8760-4A75C2F01F39}" destId="{4D3E2DBC-7F2E-44BA-BBE3-72C14D671D63}" srcOrd="1" destOrd="0" presId="urn:microsoft.com/office/officeart/2005/8/layout/bProcess3"/>
    <dgm:cxn modelId="{C8624867-EA6A-4192-802F-2B7D929E86FE}" type="presOf" srcId="{E0DA562C-8F77-4363-ACA9-64BD93BB7D1B}" destId="{65E91B83-77A4-490B-87B3-A6337CBA705B}" srcOrd="0" destOrd="0" presId="urn:microsoft.com/office/officeart/2005/8/layout/bProcess3"/>
    <dgm:cxn modelId="{AF756B78-48BD-4E8D-A67A-9E708E0277D3}" srcId="{D36666DB-2C83-4CDF-B16F-5A05016EB0C9}" destId="{29D978C6-232B-4E78-B785-C4DE9C62781D}" srcOrd="3" destOrd="0" parTransId="{CC4550F4-0891-42CD-8EAD-8A261989BCC2}" sibTransId="{9D8F5E03-662B-40FF-B971-3BB5529A1031}"/>
    <dgm:cxn modelId="{9A41D688-1A69-45E3-BB55-0400216EEAA5}" type="presOf" srcId="{E724142D-C447-4E30-BD1D-D6A40C6DE77F}" destId="{203241A5-F7AE-4457-A40D-304FE30E0F79}" srcOrd="0" destOrd="0" presId="urn:microsoft.com/office/officeart/2005/8/layout/bProcess3"/>
    <dgm:cxn modelId="{170C2E92-95D2-4573-865B-966743A2358D}" type="presOf" srcId="{34CBC3F8-BEBD-4E9F-A639-B1CFF2955097}" destId="{AEDB4C23-0E86-498C-9046-13160B26559D}" srcOrd="0" destOrd="0" presId="urn:microsoft.com/office/officeart/2005/8/layout/bProcess3"/>
    <dgm:cxn modelId="{57A752A4-52B3-449F-8A5F-074E00D57C28}" type="presOf" srcId="{E724142D-C447-4E30-BD1D-D6A40C6DE77F}" destId="{1BD2E5C0-0866-480F-9C62-CB6F30173A6B}" srcOrd="1" destOrd="0" presId="urn:microsoft.com/office/officeart/2005/8/layout/bProcess3"/>
    <dgm:cxn modelId="{3EDACEA7-BA71-4257-9DEC-8DF5D64CF00D}" type="presOf" srcId="{9D8F5E03-662B-40FF-B971-3BB5529A1031}" destId="{6F2A4F71-92E9-4749-BB53-847C5EB81C04}" srcOrd="1" destOrd="0" presId="urn:microsoft.com/office/officeart/2005/8/layout/bProcess3"/>
    <dgm:cxn modelId="{3DC3DCBB-56A4-4BFA-A3AC-7C0CE7B4CA29}" srcId="{D36666DB-2C83-4CDF-B16F-5A05016EB0C9}" destId="{34CBC3F8-BEBD-4E9F-A639-B1CFF2955097}" srcOrd="0" destOrd="0" parTransId="{D053305A-C1ED-4D77-B1F6-C4AF146E0F2B}" sibTransId="{E0DA562C-8F77-4363-ACA9-64BD93BB7D1B}"/>
    <dgm:cxn modelId="{F41A72C3-813A-48D5-A3F8-C4D7C7FB5804}" srcId="{D36666DB-2C83-4CDF-B16F-5A05016EB0C9}" destId="{1E793B2E-3587-4C28-AB09-BF91D66E613A}" srcOrd="2" destOrd="0" parTransId="{14FE93B1-C60A-4FD2-9EFF-246C26A5CBC0}" sibTransId="{E724142D-C447-4E30-BD1D-D6A40C6DE77F}"/>
    <dgm:cxn modelId="{C8843FCF-38A7-42CB-A366-B8895968346A}" srcId="{D36666DB-2C83-4CDF-B16F-5A05016EB0C9}" destId="{2330A2BA-2856-4C9C-A029-00EA43EF540E}" srcOrd="4" destOrd="0" parTransId="{096DAE67-1E14-4086-BB6D-9BA8B00115ED}" sibTransId="{48B172E5-5C5C-4303-A38D-24C6C73BA38D}"/>
    <dgm:cxn modelId="{F7B4A0E5-123D-4A3E-BAA4-3702FDF27F8A}" type="presOf" srcId="{29D978C6-232B-4E78-B785-C4DE9C62781D}" destId="{497CB71F-2FDA-48D8-971F-8C4E34C9704F}" srcOrd="0" destOrd="0" presId="urn:microsoft.com/office/officeart/2005/8/layout/bProcess3"/>
    <dgm:cxn modelId="{18AF00E7-CE64-44AC-834F-3625C205FD10}" type="presOf" srcId="{2330A2BA-2856-4C9C-A029-00EA43EF540E}" destId="{FF916106-494E-426A-A024-EE4D191B4472}" srcOrd="0" destOrd="0" presId="urn:microsoft.com/office/officeart/2005/8/layout/bProcess3"/>
    <dgm:cxn modelId="{17BE13FE-E25C-426A-BBC6-0B82D090C3F4}" srcId="{D36666DB-2C83-4CDF-B16F-5A05016EB0C9}" destId="{A99B9657-EB39-49E1-B869-638DCD6ECDA8}" srcOrd="1" destOrd="0" parTransId="{6170DB6D-C48A-42F6-83BA-53C2BF843A93}" sibTransId="{08305ACF-5607-4E51-8760-4A75C2F01F39}"/>
    <dgm:cxn modelId="{68991DF6-C7E3-4773-B071-DE3DB47D0CC4}" type="presParOf" srcId="{5FC0D194-6D8B-47A6-B551-CCCE96D0F459}" destId="{AEDB4C23-0E86-498C-9046-13160B26559D}" srcOrd="0" destOrd="0" presId="urn:microsoft.com/office/officeart/2005/8/layout/bProcess3"/>
    <dgm:cxn modelId="{44417FB3-229C-4F7A-BCD6-1D7E7469707F}" type="presParOf" srcId="{5FC0D194-6D8B-47A6-B551-CCCE96D0F459}" destId="{65E91B83-77A4-490B-87B3-A6337CBA705B}" srcOrd="1" destOrd="0" presId="urn:microsoft.com/office/officeart/2005/8/layout/bProcess3"/>
    <dgm:cxn modelId="{9D410FDF-5B1E-4A2D-8B9F-097A75A0F938}" type="presParOf" srcId="{65E91B83-77A4-490B-87B3-A6337CBA705B}" destId="{BA5E2199-8889-4C79-B1E2-F1B603644477}" srcOrd="0" destOrd="0" presId="urn:microsoft.com/office/officeart/2005/8/layout/bProcess3"/>
    <dgm:cxn modelId="{C3B5C23F-2567-4662-B9B6-DEED64D381B8}" type="presParOf" srcId="{5FC0D194-6D8B-47A6-B551-CCCE96D0F459}" destId="{9D57CD91-A371-4F8C-94A5-B981DA21DFD2}" srcOrd="2" destOrd="0" presId="urn:microsoft.com/office/officeart/2005/8/layout/bProcess3"/>
    <dgm:cxn modelId="{81862349-DEAD-4799-887C-521520B3AE79}" type="presParOf" srcId="{5FC0D194-6D8B-47A6-B551-CCCE96D0F459}" destId="{3922E861-C801-48C6-8EC4-100C1787DBBD}" srcOrd="3" destOrd="0" presId="urn:microsoft.com/office/officeart/2005/8/layout/bProcess3"/>
    <dgm:cxn modelId="{18C75651-78F3-43CB-8DD3-050B61BEB549}" type="presParOf" srcId="{3922E861-C801-48C6-8EC4-100C1787DBBD}" destId="{4D3E2DBC-7F2E-44BA-BBE3-72C14D671D63}" srcOrd="0" destOrd="0" presId="urn:microsoft.com/office/officeart/2005/8/layout/bProcess3"/>
    <dgm:cxn modelId="{396A9F9A-9E8E-4DAB-A1A6-8439AD887947}" type="presParOf" srcId="{5FC0D194-6D8B-47A6-B551-CCCE96D0F459}" destId="{A37FAE9B-BC71-47E9-BB52-C1811723AE74}" srcOrd="4" destOrd="0" presId="urn:microsoft.com/office/officeart/2005/8/layout/bProcess3"/>
    <dgm:cxn modelId="{D4E00CDD-2157-4F69-BF9F-FFAE38886D62}" type="presParOf" srcId="{5FC0D194-6D8B-47A6-B551-CCCE96D0F459}" destId="{203241A5-F7AE-4457-A40D-304FE30E0F79}" srcOrd="5" destOrd="0" presId="urn:microsoft.com/office/officeart/2005/8/layout/bProcess3"/>
    <dgm:cxn modelId="{3B553CB7-17AC-4828-9435-DB3EE4347D07}" type="presParOf" srcId="{203241A5-F7AE-4457-A40D-304FE30E0F79}" destId="{1BD2E5C0-0866-480F-9C62-CB6F30173A6B}" srcOrd="0" destOrd="0" presId="urn:microsoft.com/office/officeart/2005/8/layout/bProcess3"/>
    <dgm:cxn modelId="{B3447B0E-69CF-4BD0-8ABC-D6FA08B3A4E2}" type="presParOf" srcId="{5FC0D194-6D8B-47A6-B551-CCCE96D0F459}" destId="{497CB71F-2FDA-48D8-971F-8C4E34C9704F}" srcOrd="6" destOrd="0" presId="urn:microsoft.com/office/officeart/2005/8/layout/bProcess3"/>
    <dgm:cxn modelId="{ABDF4B4C-006E-4C4F-B29F-936CFF53D3C0}" type="presParOf" srcId="{5FC0D194-6D8B-47A6-B551-CCCE96D0F459}" destId="{8B93539B-AE6C-4835-BD3E-388B80FD801C}" srcOrd="7" destOrd="0" presId="urn:microsoft.com/office/officeart/2005/8/layout/bProcess3"/>
    <dgm:cxn modelId="{8ABFD141-4268-4E8F-A41C-F89D572D4FBE}" type="presParOf" srcId="{8B93539B-AE6C-4835-BD3E-388B80FD801C}" destId="{6F2A4F71-92E9-4749-BB53-847C5EB81C04}" srcOrd="0" destOrd="0" presId="urn:microsoft.com/office/officeart/2005/8/layout/bProcess3"/>
    <dgm:cxn modelId="{9A7AF9F0-C4F8-4521-8602-4CB9D060EFB5}" type="presParOf" srcId="{5FC0D194-6D8B-47A6-B551-CCCE96D0F459}" destId="{FF916106-494E-426A-A024-EE4D191B447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91B83-77A4-490B-87B3-A6337CBA705B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3116" y="716963"/>
        <a:ext cx="27566" cy="5513"/>
      </dsp:txXfrm>
    </dsp:sp>
    <dsp:sp modelId="{AEDB4C23-0E86-498C-9046-13160B26559D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UML</a:t>
          </a:r>
        </a:p>
      </dsp:txBody>
      <dsp:txXfrm>
        <a:off x="1391205" y="582"/>
        <a:ext cx="2397125" cy="1438275"/>
      </dsp:txXfrm>
    </dsp:sp>
    <dsp:sp modelId="{3922E861-C801-48C6-8EC4-100C1787DBBD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89010" y="1694669"/>
        <a:ext cx="149978" cy="5513"/>
      </dsp:txXfrm>
    </dsp:sp>
    <dsp:sp modelId="{9D57CD91-A371-4F8C-94A5-B981DA21DFD2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Criação Projeto Spring Boot</a:t>
          </a:r>
        </a:p>
      </dsp:txBody>
      <dsp:txXfrm>
        <a:off x="4339669" y="582"/>
        <a:ext cx="2397125" cy="1438275"/>
      </dsp:txXfrm>
    </dsp:sp>
    <dsp:sp modelId="{203241A5-F7AE-4457-A40D-304FE30E0F79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3116" y="2706576"/>
        <a:ext cx="27566" cy="5513"/>
      </dsp:txXfrm>
    </dsp:sp>
    <dsp:sp modelId="{A37FAE9B-BC71-47E9-BB52-C1811723AE74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Desenvolvimento dos Métodos</a:t>
          </a:r>
        </a:p>
      </dsp:txBody>
      <dsp:txXfrm>
        <a:off x="1391205" y="1990196"/>
        <a:ext cx="2397125" cy="1438275"/>
      </dsp:txXfrm>
    </dsp:sp>
    <dsp:sp modelId="{8B93539B-AE6C-4835-BD3E-388B80FD801C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89010" y="3684283"/>
        <a:ext cx="149978" cy="5513"/>
      </dsp:txXfrm>
    </dsp:sp>
    <dsp:sp modelId="{497CB71F-2FDA-48D8-971F-8C4E34C9704F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Teste Unitários</a:t>
          </a:r>
        </a:p>
      </dsp:txBody>
      <dsp:txXfrm>
        <a:off x="4339669" y="1990196"/>
        <a:ext cx="2397125" cy="1438275"/>
      </dsp:txXfrm>
    </dsp:sp>
    <dsp:sp modelId="{FF916106-494E-426A-A024-EE4D191B4472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Documentão via Swagger</a:t>
          </a:r>
        </a:p>
      </dsp:txBody>
      <dsp:txXfrm>
        <a:off x="1391205" y="3979809"/>
        <a:ext cx="2397125" cy="143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A5A0-ED21-4B24-B5E2-D5DCFD89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80B67-A78C-4E3C-9390-0B8E2493F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3A2F31-F8ED-43A1-8C57-5C20722E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DBA1-13AA-456D-8CAB-9DC15161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14C02-B997-4EE2-92A6-B818CD77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6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8F07-59C5-4383-8CCA-1660694E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913A98-C145-4C88-BCD2-8AE3B169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574F0-9CC7-42A1-8E68-3AF49EBB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E885D-7B6D-4DBB-BB50-59327B9A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29FE0-40B1-4C72-839D-2678EC51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A1645-78C1-4CA8-910B-9D5FA68B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9E0843-6D0C-4E47-BB24-B4D523447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D283F-CB54-465A-9593-9528635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C0332-C6D5-44D0-ACBD-6CD05832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C1550-E9BE-42C2-AA8B-A00B1CF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EB05-2E44-4771-89B1-8CC0CAC5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439C5-37C4-4736-8A0D-6CE7B08F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889DD-4F80-44E0-B5C2-D7283A1F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97CBC-DB9E-417C-ACFB-13B95FD1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52BF6-199B-4DC8-8927-6E32E68A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D180-13AC-457B-AE60-060B3B0C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100D38-D5CB-454D-BCC7-201293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2A60E-137B-4016-9CD9-6540B9BA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81E97-746C-47D3-8F4B-FAB030C8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E3C75-55B3-43FA-AE15-E3A4A89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1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FB218-8DE1-49A5-B9C8-7D5E4E9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6F111-B6A6-4871-850D-A8A10262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D77BD3-FDDE-4808-B316-871CB5B3A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86A67-1F2A-4D54-A1BD-EF5995C1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2BB5B-EB3A-40E4-BFD8-E4643ABB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5657-B409-4E97-94AB-6FB10BD7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3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8844B-4593-4F5D-A383-BA61DA8B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02EF6-2102-4042-B211-33491DC7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B5E9E2-FEFC-4785-AB9B-A13278E6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6A2733-A257-44AC-B79E-B62C3ACC9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6136BD-4687-48C7-9729-038E24FF4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5E16B6-76B0-4CDC-BAB9-92D65AE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8905CF-FBAA-4140-A167-E362FCC2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F04896-C4FA-4016-A70C-06CB07B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9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A4FAD-7D45-4CA5-8EEB-E141D0E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39E93C-7528-489F-96C7-F230FF7E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2B636A-445A-4DDC-AC37-A4F96375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0AC79-0F99-4EB5-B3EE-0E7B88F7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6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391D2C-590B-4777-89FC-DE1F0ECE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572B46-1F21-4DC9-BB03-90541EAD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904216-40CA-4BFD-BDFD-604B3CC0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38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779A5-8D53-4F1C-8A05-647A8B5E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12503-BC8F-43FB-AE59-4BF0D7DE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55A40-3EEA-40EE-9339-FC89F935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6F1D82-BB45-411F-84AE-CDD60618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641EF5-AA36-4406-BD20-F804E43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9AC81-408B-405A-B087-B04EF67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38F5-AB64-4D8A-AA97-52BDCE6A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04F58A-3FE6-4F85-AC1B-9ECD90056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BA9F0F-EBD1-4E9C-9A33-627047D5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7C70FA-5256-4E98-A82F-6E99BD9E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5EF4C9-9ECB-484D-8321-6878A3E5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F3585-51D9-407A-A5A9-812E10E4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E09A0E-5986-458B-9BB1-67B4FD8E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03434-769A-47C7-99CD-06AD7112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2CE80-05AE-4EA5-9C87-490DEE610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CED4-29DC-4754-A72B-0C68DD222906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CC6B9-9DD8-4504-BEB4-420A94C3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D7535-FE0F-437E-8DE6-6C1A7F1F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D655-CC94-4C3F-B977-8A5D87BC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6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BE888-C621-4FAD-9D93-AA4518AB971C}"/>
              </a:ext>
            </a:extLst>
          </p:cNvPr>
          <p:cNvSpPr txBox="1"/>
          <p:nvPr/>
        </p:nvSpPr>
        <p:spPr>
          <a:xfrm>
            <a:off x="165595" y="939567"/>
            <a:ext cx="11565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7030A0"/>
                </a:solidFill>
              </a:rPr>
              <a:t>Desafio Alelo: </a:t>
            </a:r>
          </a:p>
          <a:p>
            <a:pPr algn="ctr"/>
            <a:r>
              <a:rPr lang="pt-BR" sz="5400" dirty="0">
                <a:solidFill>
                  <a:srgbClr val="7030A0"/>
                </a:solidFill>
              </a:rPr>
              <a:t>API para consulta de produtos orgânicos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B2C677-2B00-4F9F-B214-37AB0480866E}"/>
              </a:ext>
            </a:extLst>
          </p:cNvPr>
          <p:cNvSpPr txBox="1"/>
          <p:nvPr/>
        </p:nvSpPr>
        <p:spPr>
          <a:xfrm>
            <a:off x="8019873" y="3829311"/>
            <a:ext cx="3937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LARISSA AP. AUGUSTO</a:t>
            </a:r>
          </a:p>
          <a:p>
            <a:r>
              <a:rPr lang="pt-BR" sz="2400" dirty="0"/>
              <a:t>Engenheira de Biossistemas</a:t>
            </a:r>
          </a:p>
          <a:p>
            <a:r>
              <a:rPr lang="pt-BR" sz="2400" dirty="0"/>
              <a:t>Mestranda em Agroecossistemas</a:t>
            </a:r>
          </a:p>
        </p:txBody>
      </p:sp>
    </p:spTree>
    <p:extLst>
      <p:ext uri="{BB962C8B-B14F-4D97-AF65-F5344CB8AC3E}">
        <p14:creationId xmlns:p14="http://schemas.microsoft.com/office/powerpoint/2010/main" val="156728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7EEE7C-D7D4-49BA-BF9C-AB798E7154C7}"/>
              </a:ext>
            </a:extLst>
          </p:cNvPr>
          <p:cNvSpPr txBox="1"/>
          <p:nvPr/>
        </p:nvSpPr>
        <p:spPr>
          <a:xfrm>
            <a:off x="0" y="4086"/>
            <a:ext cx="562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CONCEPÇÃO DO PRODUTO</a:t>
            </a:r>
            <a:endParaRPr lang="pt-BR" sz="3600" dirty="0"/>
          </a:p>
        </p:txBody>
      </p:sp>
      <p:pic>
        <p:nvPicPr>
          <p:cNvPr id="7170" name="Picture 2" descr="A importância da Holding para a família que trabalha no agronegócio |  Farelos Jurídicos">
            <a:extLst>
              <a:ext uri="{FF2B5EF4-FFF2-40B4-BE49-F238E27FC236}">
                <a16:creationId xmlns:a16="http://schemas.microsoft.com/office/drawing/2014/main" id="{43565018-B43A-4947-A847-4952760B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95" y="199821"/>
            <a:ext cx="3298388" cy="329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eira de comida caseira e pessoas personagens dos desenhos animados | Vetor  Premium">
            <a:extLst>
              <a:ext uri="{FF2B5EF4-FFF2-40B4-BE49-F238E27FC236}">
                <a16:creationId xmlns:a16="http://schemas.microsoft.com/office/drawing/2014/main" id="{D37F6202-EF28-442C-925E-DFBDF697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24" y="1580857"/>
            <a:ext cx="4682437" cy="30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B354EC-D9D7-4997-9A0D-6A27F61CC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066" y="650417"/>
            <a:ext cx="5451037" cy="2847792"/>
          </a:xfrm>
          <a:prstGeom prst="rect">
            <a:avLst/>
          </a:prstGeom>
        </p:spPr>
      </p:pic>
      <p:pic>
        <p:nvPicPr>
          <p:cNvPr id="7" name="Gráfico 6" descr="Seta curva no sentido horário">
            <a:extLst>
              <a:ext uri="{FF2B5EF4-FFF2-40B4-BE49-F238E27FC236}">
                <a16:creationId xmlns:a16="http://schemas.microsoft.com/office/drawing/2014/main" id="{BFDE74E1-AEB2-465C-A1CD-88C85DBA2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100419">
            <a:off x="2536857" y="2971800"/>
            <a:ext cx="914400" cy="914400"/>
          </a:xfrm>
          <a:prstGeom prst="rect">
            <a:avLst/>
          </a:prstGeom>
        </p:spPr>
      </p:pic>
      <p:pic>
        <p:nvPicPr>
          <p:cNvPr id="9" name="Gráfico 8" descr="Seta Reta">
            <a:extLst>
              <a:ext uri="{FF2B5EF4-FFF2-40B4-BE49-F238E27FC236}">
                <a16:creationId xmlns:a16="http://schemas.microsoft.com/office/drawing/2014/main" id="{34C1B028-4E84-4389-BA92-974FCAA4C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479491" y="4666864"/>
            <a:ext cx="914400" cy="914400"/>
          </a:xfrm>
          <a:prstGeom prst="rect">
            <a:avLst/>
          </a:prstGeom>
        </p:spPr>
      </p:pic>
      <p:pic>
        <p:nvPicPr>
          <p:cNvPr id="19" name="Gráfico 18" descr="Seta curva no sentido anti-horário">
            <a:extLst>
              <a:ext uri="{FF2B5EF4-FFF2-40B4-BE49-F238E27FC236}">
                <a16:creationId xmlns:a16="http://schemas.microsoft.com/office/drawing/2014/main" id="{55FFB4D9-496C-4B80-B709-4FB124ACE8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285043">
            <a:off x="8335397" y="2896270"/>
            <a:ext cx="914400" cy="9144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49595CE1-EED3-4A94-9F01-5EEB4B23DE3A}"/>
              </a:ext>
            </a:extLst>
          </p:cNvPr>
          <p:cNvSpPr/>
          <p:nvPr/>
        </p:nvSpPr>
        <p:spPr>
          <a:xfrm>
            <a:off x="4088685" y="5622938"/>
            <a:ext cx="369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ORGÂNICOS</a:t>
            </a:r>
          </a:p>
        </p:txBody>
      </p:sp>
      <p:pic>
        <p:nvPicPr>
          <p:cNvPr id="24" name="Gráfico 23" descr="Dólar">
            <a:extLst>
              <a:ext uri="{FF2B5EF4-FFF2-40B4-BE49-F238E27FC236}">
                <a16:creationId xmlns:a16="http://schemas.microsoft.com/office/drawing/2014/main" id="{F3BCD5F2-B981-4563-8455-92B3E56D2F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03893" y="5555629"/>
            <a:ext cx="914400" cy="914400"/>
          </a:xfrm>
          <a:prstGeom prst="rect">
            <a:avLst/>
          </a:prstGeom>
        </p:spPr>
      </p:pic>
      <p:pic>
        <p:nvPicPr>
          <p:cNvPr id="25" name="Gráfico 24" descr="Dólar">
            <a:extLst>
              <a:ext uri="{FF2B5EF4-FFF2-40B4-BE49-F238E27FC236}">
                <a16:creationId xmlns:a16="http://schemas.microsoft.com/office/drawing/2014/main" id="{1E312A91-F36B-41A0-A464-648C28646F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35397" y="5555629"/>
            <a:ext cx="914400" cy="914400"/>
          </a:xfrm>
          <a:prstGeom prst="rect">
            <a:avLst/>
          </a:prstGeom>
        </p:spPr>
      </p:pic>
      <p:pic>
        <p:nvPicPr>
          <p:cNvPr id="26" name="Gráfico 25" descr="Dólar">
            <a:extLst>
              <a:ext uri="{FF2B5EF4-FFF2-40B4-BE49-F238E27FC236}">
                <a16:creationId xmlns:a16="http://schemas.microsoft.com/office/drawing/2014/main" id="{1534155C-A3C3-448C-8C1C-CF383FC7C7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837" y="5555629"/>
            <a:ext cx="914400" cy="914400"/>
          </a:xfrm>
          <a:prstGeom prst="rect">
            <a:avLst/>
          </a:prstGeom>
        </p:spPr>
      </p:pic>
      <p:pic>
        <p:nvPicPr>
          <p:cNvPr id="27" name="Gráfico 26" descr="Dólar">
            <a:extLst>
              <a:ext uri="{FF2B5EF4-FFF2-40B4-BE49-F238E27FC236}">
                <a16:creationId xmlns:a16="http://schemas.microsoft.com/office/drawing/2014/main" id="{58D3D4F6-0C87-4569-BAFA-1D14C51D63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75341" y="555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7EEE7C-D7D4-49BA-BF9C-AB798E7154C7}"/>
              </a:ext>
            </a:extLst>
          </p:cNvPr>
          <p:cNvSpPr txBox="1"/>
          <p:nvPr/>
        </p:nvSpPr>
        <p:spPr>
          <a:xfrm>
            <a:off x="0" y="4086"/>
            <a:ext cx="562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CONCEPÇÃO DO PRODUTO</a:t>
            </a:r>
            <a:endParaRPr lang="pt-BR" sz="3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4D442B-B1CA-42BD-84A1-A9BDAE600CAA}"/>
              </a:ext>
            </a:extLst>
          </p:cNvPr>
          <p:cNvSpPr txBox="1"/>
          <p:nvPr/>
        </p:nvSpPr>
        <p:spPr>
          <a:xfrm>
            <a:off x="58723" y="1040235"/>
            <a:ext cx="11769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Objetivo: Informar ao consumidor os valores de produtos orgânicos e os respectivos estabelecimentos onde esses produtos podem ser adquiridos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D73D5F-48B2-443C-8B3E-52B4363220B7}"/>
              </a:ext>
            </a:extLst>
          </p:cNvPr>
          <p:cNvSpPr txBox="1"/>
          <p:nvPr/>
        </p:nvSpPr>
        <p:spPr>
          <a:xfrm>
            <a:off x="0" y="2783077"/>
            <a:ext cx="11769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Cliente 1: Estabelecimentos que são clientes da Alelo;</a:t>
            </a:r>
          </a:p>
          <a:p>
            <a:endParaRPr lang="pt-BR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Cliente Final: Consumidores finais.</a:t>
            </a:r>
          </a:p>
        </p:txBody>
      </p:sp>
    </p:spTree>
    <p:extLst>
      <p:ext uri="{BB962C8B-B14F-4D97-AF65-F5344CB8AC3E}">
        <p14:creationId xmlns:p14="http://schemas.microsoft.com/office/powerpoint/2010/main" val="16625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7EEE7C-D7D4-49BA-BF9C-AB798E7154C7}"/>
              </a:ext>
            </a:extLst>
          </p:cNvPr>
          <p:cNvSpPr txBox="1"/>
          <p:nvPr/>
        </p:nvSpPr>
        <p:spPr>
          <a:xfrm>
            <a:off x="0" y="4086"/>
            <a:ext cx="562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CONSTRUÇÃO</a:t>
            </a:r>
            <a:endParaRPr lang="pt-BR" sz="360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E1A605A-73E8-4DE7-9821-FA1580ADD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427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54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DB4C23-0E86-498C-9046-13160B265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E91B83-77A4-490B-87B3-A6337CBA7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57CD91-A371-4F8C-94A5-B981DA21D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22E861-C801-48C6-8EC4-100C1787D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7FAE9B-BC71-47E9-BB52-C1811723A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3241A5-F7AE-4457-A40D-304FE30E0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7CB71F-2FDA-48D8-971F-8C4E34C970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B93539B-AE6C-4835-BD3E-388B80FD8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916106-494E-426A-A024-EE4D191B4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17CDF9E-025A-44A5-95CA-A02F8ED1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9" y="80836"/>
            <a:ext cx="10918700" cy="6588412"/>
          </a:xfrm>
          <a:prstGeom prst="rect">
            <a:avLst/>
          </a:prstGeom>
        </p:spPr>
      </p:pic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7EEE7C-D7D4-49BA-BF9C-AB798E7154C7}"/>
              </a:ext>
            </a:extLst>
          </p:cNvPr>
          <p:cNvSpPr txBox="1"/>
          <p:nvPr/>
        </p:nvSpPr>
        <p:spPr>
          <a:xfrm>
            <a:off x="0" y="4086"/>
            <a:ext cx="562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UML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3801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7EEE7C-D7D4-49BA-BF9C-AB798E7154C7}"/>
              </a:ext>
            </a:extLst>
          </p:cNvPr>
          <p:cNvSpPr txBox="1"/>
          <p:nvPr/>
        </p:nvSpPr>
        <p:spPr>
          <a:xfrm>
            <a:off x="0" y="4086"/>
            <a:ext cx="562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UML</a:t>
            </a:r>
            <a:endParaRPr lang="pt-BR" sz="3600" dirty="0"/>
          </a:p>
        </p:txBody>
      </p:sp>
      <p:pic>
        <p:nvPicPr>
          <p:cNvPr id="7" name="Gráfico 6" descr="Laptop">
            <a:extLst>
              <a:ext uri="{FF2B5EF4-FFF2-40B4-BE49-F238E27FC236}">
                <a16:creationId xmlns:a16="http://schemas.microsoft.com/office/drawing/2014/main" id="{D4E728F2-FAC7-4906-9F85-7813C512E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9575" y="874339"/>
            <a:ext cx="3645111" cy="3645111"/>
          </a:xfrm>
          <a:prstGeom prst="rect">
            <a:avLst/>
          </a:prstGeom>
        </p:spPr>
      </p:pic>
      <p:pic>
        <p:nvPicPr>
          <p:cNvPr id="13" name="Gráfico 12" descr="Seta com curva ligeira">
            <a:extLst>
              <a:ext uri="{FF2B5EF4-FFF2-40B4-BE49-F238E27FC236}">
                <a16:creationId xmlns:a16="http://schemas.microsoft.com/office/drawing/2014/main" id="{20D6CF16-DAA5-4C07-ABD3-6491A231F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8008" y="3319101"/>
            <a:ext cx="3208998" cy="32089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68D7933-737C-4886-A186-EB0F35DCD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941" y="1929468"/>
            <a:ext cx="1107394" cy="119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C62C45-6547-4D00-8FAA-B691E395B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85" y="0"/>
            <a:ext cx="5855515" cy="58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lelo Logo - PNG e Vetor - Download de Logo">
            <a:extLst>
              <a:ext uri="{FF2B5EF4-FFF2-40B4-BE49-F238E27FC236}">
                <a16:creationId xmlns:a16="http://schemas.microsoft.com/office/drawing/2014/main" id="{E076372F-467D-4810-9AE7-8F7430C0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89" y="5754848"/>
            <a:ext cx="1590820" cy="104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469E8-BE2C-46EB-98FB-A032817F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5" y="5398971"/>
            <a:ext cx="2255898" cy="12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863847F-88C1-4138-AE54-0C473BB1FCD9}"/>
              </a:ext>
            </a:extLst>
          </p:cNvPr>
          <p:cNvSpPr/>
          <p:nvPr/>
        </p:nvSpPr>
        <p:spPr>
          <a:xfrm>
            <a:off x="1512993" y="2174903"/>
            <a:ext cx="3993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OBRIGADA!!!</a:t>
            </a:r>
          </a:p>
        </p:txBody>
      </p:sp>
    </p:spTree>
    <p:extLst>
      <p:ext uri="{BB962C8B-B14F-4D97-AF65-F5344CB8AC3E}">
        <p14:creationId xmlns:p14="http://schemas.microsoft.com/office/powerpoint/2010/main" val="333598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augusto</dc:creator>
  <cp:lastModifiedBy>Larissa augusto</cp:lastModifiedBy>
  <cp:revision>26</cp:revision>
  <dcterms:created xsi:type="dcterms:W3CDTF">2020-11-12T19:37:42Z</dcterms:created>
  <dcterms:modified xsi:type="dcterms:W3CDTF">2020-11-14T15:48:14Z</dcterms:modified>
</cp:coreProperties>
</file>