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E72F2-0CD6-472B-8F03-8587FF8E9AEC}" v="12" dt="2024-11-23T18:40:38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Marti" userId="62c7bf40537dc930" providerId="LiveId" clId="{9C1E72F2-0CD6-472B-8F03-8587FF8E9AEC}"/>
    <pc:docChg chg="undo custSel addSld modSld">
      <pc:chgData name="Larissa Marti" userId="62c7bf40537dc930" providerId="LiveId" clId="{9C1E72F2-0CD6-472B-8F03-8587FF8E9AEC}" dt="2024-11-23T18:42:54.100" v="2805" actId="20577"/>
      <pc:docMkLst>
        <pc:docMk/>
      </pc:docMkLst>
      <pc:sldChg chg="modSp new mod">
        <pc:chgData name="Larissa Marti" userId="62c7bf40537dc930" providerId="LiveId" clId="{9C1E72F2-0CD6-472B-8F03-8587FF8E9AEC}" dt="2024-11-23T17:20:32.884" v="97" actId="20577"/>
        <pc:sldMkLst>
          <pc:docMk/>
          <pc:sldMk cId="1997064321" sldId="256"/>
        </pc:sldMkLst>
        <pc:spChg chg="mod">
          <ac:chgData name="Larissa Marti" userId="62c7bf40537dc930" providerId="LiveId" clId="{9C1E72F2-0CD6-472B-8F03-8587FF8E9AEC}" dt="2024-11-23T17:20:18.371" v="54" actId="20577"/>
          <ac:spMkLst>
            <pc:docMk/>
            <pc:sldMk cId="1997064321" sldId="256"/>
            <ac:spMk id="2" creationId="{4ED18BEE-932A-B731-47DC-C898A03A0587}"/>
          </ac:spMkLst>
        </pc:spChg>
        <pc:spChg chg="mod">
          <ac:chgData name="Larissa Marti" userId="62c7bf40537dc930" providerId="LiveId" clId="{9C1E72F2-0CD6-472B-8F03-8587FF8E9AEC}" dt="2024-11-23T17:20:32.884" v="97" actId="20577"/>
          <ac:spMkLst>
            <pc:docMk/>
            <pc:sldMk cId="1997064321" sldId="256"/>
            <ac:spMk id="3" creationId="{D5A3E679-138B-554F-0EB9-F06476A991CF}"/>
          </ac:spMkLst>
        </pc:spChg>
      </pc:sldChg>
      <pc:sldChg chg="modSp new mod">
        <pc:chgData name="Larissa Marti" userId="62c7bf40537dc930" providerId="LiveId" clId="{9C1E72F2-0CD6-472B-8F03-8587FF8E9AEC}" dt="2024-11-23T17:32:28.785" v="876" actId="255"/>
        <pc:sldMkLst>
          <pc:docMk/>
          <pc:sldMk cId="3265490536" sldId="257"/>
        </pc:sldMkLst>
        <pc:spChg chg="mod">
          <ac:chgData name="Larissa Marti" userId="62c7bf40537dc930" providerId="LiveId" clId="{9C1E72F2-0CD6-472B-8F03-8587FF8E9AEC}" dt="2024-11-23T17:20:49.090" v="106" actId="20577"/>
          <ac:spMkLst>
            <pc:docMk/>
            <pc:sldMk cId="3265490536" sldId="257"/>
            <ac:spMk id="2" creationId="{78025322-9B91-EDD6-6046-7AD54AFF9F5D}"/>
          </ac:spMkLst>
        </pc:spChg>
        <pc:spChg chg="mod">
          <ac:chgData name="Larissa Marti" userId="62c7bf40537dc930" providerId="LiveId" clId="{9C1E72F2-0CD6-472B-8F03-8587FF8E9AEC}" dt="2024-11-23T17:32:28.785" v="876" actId="255"/>
          <ac:spMkLst>
            <pc:docMk/>
            <pc:sldMk cId="3265490536" sldId="257"/>
            <ac:spMk id="3" creationId="{47E61D1D-BC4C-0F31-709F-7A1E5D60E1B8}"/>
          </ac:spMkLst>
        </pc:spChg>
      </pc:sldChg>
      <pc:sldChg chg="modSp new mod">
        <pc:chgData name="Larissa Marti" userId="62c7bf40537dc930" providerId="LiveId" clId="{9C1E72F2-0CD6-472B-8F03-8587FF8E9AEC}" dt="2024-11-23T17:42:27.456" v="1101" actId="20577"/>
        <pc:sldMkLst>
          <pc:docMk/>
          <pc:sldMk cId="4259814339" sldId="258"/>
        </pc:sldMkLst>
        <pc:spChg chg="mod">
          <ac:chgData name="Larissa Marti" userId="62c7bf40537dc930" providerId="LiveId" clId="{9C1E72F2-0CD6-472B-8F03-8587FF8E9AEC}" dt="2024-11-23T17:22:01.770" v="228"/>
          <ac:spMkLst>
            <pc:docMk/>
            <pc:sldMk cId="4259814339" sldId="258"/>
            <ac:spMk id="2" creationId="{EEDB8441-1AC5-65FE-869A-C149AD7FECD3}"/>
          </ac:spMkLst>
        </pc:spChg>
        <pc:spChg chg="mod">
          <ac:chgData name="Larissa Marti" userId="62c7bf40537dc930" providerId="LiveId" clId="{9C1E72F2-0CD6-472B-8F03-8587FF8E9AEC}" dt="2024-11-23T17:42:27.456" v="1101" actId="20577"/>
          <ac:spMkLst>
            <pc:docMk/>
            <pc:sldMk cId="4259814339" sldId="258"/>
            <ac:spMk id="3" creationId="{36E4F412-C787-1B6D-E42B-1A3F547F733E}"/>
          </ac:spMkLst>
        </pc:spChg>
      </pc:sldChg>
      <pc:sldChg chg="addSp delSp modSp new mod">
        <pc:chgData name="Larissa Marti" userId="62c7bf40537dc930" providerId="LiveId" clId="{9C1E72F2-0CD6-472B-8F03-8587FF8E9AEC}" dt="2024-11-23T17:32:05.708" v="874" actId="20577"/>
        <pc:sldMkLst>
          <pc:docMk/>
          <pc:sldMk cId="1216892078" sldId="259"/>
        </pc:sldMkLst>
        <pc:spChg chg="mod">
          <ac:chgData name="Larissa Marti" userId="62c7bf40537dc930" providerId="LiveId" clId="{9C1E72F2-0CD6-472B-8F03-8587FF8E9AEC}" dt="2024-11-23T17:32:05.708" v="874" actId="20577"/>
          <ac:spMkLst>
            <pc:docMk/>
            <pc:sldMk cId="1216892078" sldId="259"/>
            <ac:spMk id="2" creationId="{5F6DD098-F35C-3175-3710-91C5AF727D86}"/>
          </ac:spMkLst>
        </pc:spChg>
        <pc:spChg chg="del">
          <ac:chgData name="Larissa Marti" userId="62c7bf40537dc930" providerId="LiveId" clId="{9C1E72F2-0CD6-472B-8F03-8587FF8E9AEC}" dt="2024-11-23T17:29:32.133" v="512" actId="22"/>
          <ac:spMkLst>
            <pc:docMk/>
            <pc:sldMk cId="1216892078" sldId="259"/>
            <ac:spMk id="3" creationId="{107A049D-CDD2-06B6-6465-70F864407548}"/>
          </ac:spMkLst>
        </pc:spChg>
        <pc:spChg chg="add mod">
          <ac:chgData name="Larissa Marti" userId="62c7bf40537dc930" providerId="LiveId" clId="{9C1E72F2-0CD6-472B-8F03-8587FF8E9AEC}" dt="2024-11-23T17:31:47.592" v="839" actId="20577"/>
          <ac:spMkLst>
            <pc:docMk/>
            <pc:sldMk cId="1216892078" sldId="259"/>
            <ac:spMk id="6" creationId="{82F389DA-4FC9-A0B4-8E0F-01C89AF8756E}"/>
          </ac:spMkLst>
        </pc:spChg>
        <pc:picChg chg="add mod ord">
          <ac:chgData name="Larissa Marti" userId="62c7bf40537dc930" providerId="LiveId" clId="{9C1E72F2-0CD6-472B-8F03-8587FF8E9AEC}" dt="2024-11-23T17:31:52.619" v="840" actId="1076"/>
          <ac:picMkLst>
            <pc:docMk/>
            <pc:sldMk cId="1216892078" sldId="259"/>
            <ac:picMk id="5" creationId="{33F6F25F-37E9-387A-4D1F-FF1D9BDE5E31}"/>
          </ac:picMkLst>
        </pc:picChg>
      </pc:sldChg>
      <pc:sldChg chg="addSp delSp modSp new mod">
        <pc:chgData name="Larissa Marti" userId="62c7bf40537dc930" providerId="LiveId" clId="{9C1E72F2-0CD6-472B-8F03-8587FF8E9AEC}" dt="2024-11-23T17:37:28.081" v="1031" actId="1076"/>
        <pc:sldMkLst>
          <pc:docMk/>
          <pc:sldMk cId="2219992661" sldId="260"/>
        </pc:sldMkLst>
        <pc:spChg chg="del">
          <ac:chgData name="Larissa Marti" userId="62c7bf40537dc930" providerId="LiveId" clId="{9C1E72F2-0CD6-472B-8F03-8587FF8E9AEC}" dt="2024-11-23T17:33:53.562" v="891" actId="22"/>
          <ac:spMkLst>
            <pc:docMk/>
            <pc:sldMk cId="2219992661" sldId="260"/>
            <ac:spMk id="3" creationId="{1988B35A-0A08-CE7B-7098-6B72B225F647}"/>
          </ac:spMkLst>
        </pc:spChg>
        <pc:spChg chg="add mod">
          <ac:chgData name="Larissa Marti" userId="62c7bf40537dc930" providerId="LiveId" clId="{9C1E72F2-0CD6-472B-8F03-8587FF8E9AEC}" dt="2024-11-23T17:37:24.185" v="1030" actId="20577"/>
          <ac:spMkLst>
            <pc:docMk/>
            <pc:sldMk cId="2219992661" sldId="260"/>
            <ac:spMk id="6" creationId="{40F28916-2560-A621-EEEB-03578913E562}"/>
          </ac:spMkLst>
        </pc:spChg>
        <pc:spChg chg="add mod">
          <ac:chgData name="Larissa Marti" userId="62c7bf40537dc930" providerId="LiveId" clId="{9C1E72F2-0CD6-472B-8F03-8587FF8E9AEC}" dt="2024-11-23T17:37:28.081" v="1031" actId="1076"/>
          <ac:spMkLst>
            <pc:docMk/>
            <pc:sldMk cId="2219992661" sldId="260"/>
            <ac:spMk id="7" creationId="{45547611-C9B9-FDF0-D9C5-5DDC0EEBC801}"/>
          </ac:spMkLst>
        </pc:spChg>
        <pc:picChg chg="add mod ord">
          <ac:chgData name="Larissa Marti" userId="62c7bf40537dc930" providerId="LiveId" clId="{9C1E72F2-0CD6-472B-8F03-8587FF8E9AEC}" dt="2024-11-23T17:37:15.489" v="1012" actId="1076"/>
          <ac:picMkLst>
            <pc:docMk/>
            <pc:sldMk cId="2219992661" sldId="260"/>
            <ac:picMk id="5" creationId="{4A2724D1-65A9-6680-588A-9F57A32AC4D8}"/>
          </ac:picMkLst>
        </pc:picChg>
        <pc:cxnChg chg="add del mod">
          <ac:chgData name="Larissa Marti" userId="62c7bf40537dc930" providerId="LiveId" clId="{9C1E72F2-0CD6-472B-8F03-8587FF8E9AEC}" dt="2024-11-23T17:37:12.685" v="1010" actId="478"/>
          <ac:cxnSpMkLst>
            <pc:docMk/>
            <pc:sldMk cId="2219992661" sldId="260"/>
            <ac:cxnSpMk id="9" creationId="{173DDDB3-0087-2269-D455-42BC64785B61}"/>
          </ac:cxnSpMkLst>
        </pc:cxnChg>
        <pc:cxnChg chg="add del mod">
          <ac:chgData name="Larissa Marti" userId="62c7bf40537dc930" providerId="LiveId" clId="{9C1E72F2-0CD6-472B-8F03-8587FF8E9AEC}" dt="2024-11-23T17:37:01.749" v="1009" actId="478"/>
          <ac:cxnSpMkLst>
            <pc:docMk/>
            <pc:sldMk cId="2219992661" sldId="260"/>
            <ac:cxnSpMk id="10" creationId="{4AC51203-3E2F-9084-1349-141F54FEA3B4}"/>
          </ac:cxnSpMkLst>
        </pc:cxnChg>
        <pc:cxnChg chg="add del mod">
          <ac:chgData name="Larissa Marti" userId="62c7bf40537dc930" providerId="LiveId" clId="{9C1E72F2-0CD6-472B-8F03-8587FF8E9AEC}" dt="2024-11-23T17:36:57.258" v="1008" actId="478"/>
          <ac:cxnSpMkLst>
            <pc:docMk/>
            <pc:sldMk cId="2219992661" sldId="260"/>
            <ac:cxnSpMk id="12" creationId="{73AB4A55-016D-6A6F-24B6-AC57A4B8AA8C}"/>
          </ac:cxnSpMkLst>
        </pc:cxnChg>
      </pc:sldChg>
      <pc:sldChg chg="addSp new mod">
        <pc:chgData name="Larissa Marti" userId="62c7bf40537dc930" providerId="LiveId" clId="{9C1E72F2-0CD6-472B-8F03-8587FF8E9AEC}" dt="2024-11-23T17:38:05.986" v="1033" actId="22"/>
        <pc:sldMkLst>
          <pc:docMk/>
          <pc:sldMk cId="3856019087" sldId="261"/>
        </pc:sldMkLst>
        <pc:picChg chg="add">
          <ac:chgData name="Larissa Marti" userId="62c7bf40537dc930" providerId="LiveId" clId="{9C1E72F2-0CD6-472B-8F03-8587FF8E9AEC}" dt="2024-11-23T17:38:05.986" v="1033" actId="22"/>
          <ac:picMkLst>
            <pc:docMk/>
            <pc:sldMk cId="3856019087" sldId="261"/>
            <ac:picMk id="5" creationId="{0FE735F5-508C-B6E4-AF75-399ABB64BEC5}"/>
          </ac:picMkLst>
        </pc:picChg>
      </pc:sldChg>
      <pc:sldChg chg="addSp new mod">
        <pc:chgData name="Larissa Marti" userId="62c7bf40537dc930" providerId="LiveId" clId="{9C1E72F2-0CD6-472B-8F03-8587FF8E9AEC}" dt="2024-11-23T17:44:30.931" v="1102" actId="22"/>
        <pc:sldMkLst>
          <pc:docMk/>
          <pc:sldMk cId="1136527945" sldId="262"/>
        </pc:sldMkLst>
        <pc:picChg chg="add">
          <ac:chgData name="Larissa Marti" userId="62c7bf40537dc930" providerId="LiveId" clId="{9C1E72F2-0CD6-472B-8F03-8587FF8E9AEC}" dt="2024-11-23T17:44:30.931" v="1102" actId="22"/>
          <ac:picMkLst>
            <pc:docMk/>
            <pc:sldMk cId="1136527945" sldId="262"/>
            <ac:picMk id="5" creationId="{F4A0B3B0-3442-9B6E-BC12-466E256EE829}"/>
          </ac:picMkLst>
        </pc:picChg>
      </pc:sldChg>
      <pc:sldChg chg="addSp delSp modSp new mod">
        <pc:chgData name="Larissa Marti" userId="62c7bf40537dc930" providerId="LiveId" clId="{9C1E72F2-0CD6-472B-8F03-8587FF8E9AEC}" dt="2024-11-23T17:45:51.488" v="1156" actId="1076"/>
        <pc:sldMkLst>
          <pc:docMk/>
          <pc:sldMk cId="896372352" sldId="263"/>
        </pc:sldMkLst>
        <pc:spChg chg="del">
          <ac:chgData name="Larissa Marti" userId="62c7bf40537dc930" providerId="LiveId" clId="{9C1E72F2-0CD6-472B-8F03-8587FF8E9AEC}" dt="2024-11-23T17:45:03.500" v="1105" actId="478"/>
          <ac:spMkLst>
            <pc:docMk/>
            <pc:sldMk cId="896372352" sldId="263"/>
            <ac:spMk id="3" creationId="{6E34498C-600B-BE52-2CB0-CF63354F6DA4}"/>
          </ac:spMkLst>
        </pc:spChg>
        <pc:spChg chg="add mod">
          <ac:chgData name="Larissa Marti" userId="62c7bf40537dc930" providerId="LiveId" clId="{9C1E72F2-0CD6-472B-8F03-8587FF8E9AEC}" dt="2024-11-23T17:45:51.488" v="1156" actId="1076"/>
          <ac:spMkLst>
            <pc:docMk/>
            <pc:sldMk cId="896372352" sldId="263"/>
            <ac:spMk id="6" creationId="{D9454E55-801B-47BC-2184-F5FE6B37EC99}"/>
          </ac:spMkLst>
        </pc:spChg>
        <pc:picChg chg="add">
          <ac:chgData name="Larissa Marti" userId="62c7bf40537dc930" providerId="LiveId" clId="{9C1E72F2-0CD6-472B-8F03-8587FF8E9AEC}" dt="2024-11-23T17:44:56.766" v="1104" actId="22"/>
          <ac:picMkLst>
            <pc:docMk/>
            <pc:sldMk cId="896372352" sldId="263"/>
            <ac:picMk id="5" creationId="{27339B1B-3D83-9BFA-5CC4-7813AB16D8AA}"/>
          </ac:picMkLst>
        </pc:picChg>
      </pc:sldChg>
      <pc:sldChg chg="modSp new mod">
        <pc:chgData name="Larissa Marti" userId="62c7bf40537dc930" providerId="LiveId" clId="{9C1E72F2-0CD6-472B-8F03-8587FF8E9AEC}" dt="2024-11-23T17:54:05.760" v="1578" actId="313"/>
        <pc:sldMkLst>
          <pc:docMk/>
          <pc:sldMk cId="2108899440" sldId="264"/>
        </pc:sldMkLst>
        <pc:spChg chg="mod">
          <ac:chgData name="Larissa Marti" userId="62c7bf40537dc930" providerId="LiveId" clId="{9C1E72F2-0CD6-472B-8F03-8587FF8E9AEC}" dt="2024-11-23T17:46:49.145" v="1192" actId="20577"/>
          <ac:spMkLst>
            <pc:docMk/>
            <pc:sldMk cId="2108899440" sldId="264"/>
            <ac:spMk id="2" creationId="{42507613-9201-236A-279F-3E08457BA9A2}"/>
          </ac:spMkLst>
        </pc:spChg>
        <pc:spChg chg="mod">
          <ac:chgData name="Larissa Marti" userId="62c7bf40537dc930" providerId="LiveId" clId="{9C1E72F2-0CD6-472B-8F03-8587FF8E9AEC}" dt="2024-11-23T17:54:05.760" v="1578" actId="313"/>
          <ac:spMkLst>
            <pc:docMk/>
            <pc:sldMk cId="2108899440" sldId="264"/>
            <ac:spMk id="3" creationId="{39EF6B69-4E2B-C220-ABF4-E6FBB9E23213}"/>
          </ac:spMkLst>
        </pc:spChg>
      </pc:sldChg>
      <pc:sldChg chg="modSp new mod">
        <pc:chgData name="Larissa Marti" userId="62c7bf40537dc930" providerId="LiveId" clId="{9C1E72F2-0CD6-472B-8F03-8587FF8E9AEC}" dt="2024-11-23T18:14:06.357" v="1865" actId="20577"/>
        <pc:sldMkLst>
          <pc:docMk/>
          <pc:sldMk cId="4246191550" sldId="265"/>
        </pc:sldMkLst>
        <pc:spChg chg="mod">
          <ac:chgData name="Larissa Marti" userId="62c7bf40537dc930" providerId="LiveId" clId="{9C1E72F2-0CD6-472B-8F03-8587FF8E9AEC}" dt="2024-11-23T17:54:34.265" v="1582" actId="255"/>
          <ac:spMkLst>
            <pc:docMk/>
            <pc:sldMk cId="4246191550" sldId="265"/>
            <ac:spMk id="2" creationId="{EF366EDB-DB5C-E91B-C598-E037A9A050EF}"/>
          </ac:spMkLst>
        </pc:spChg>
        <pc:spChg chg="mod">
          <ac:chgData name="Larissa Marti" userId="62c7bf40537dc930" providerId="LiveId" clId="{9C1E72F2-0CD6-472B-8F03-8587FF8E9AEC}" dt="2024-11-23T18:14:06.357" v="1865" actId="20577"/>
          <ac:spMkLst>
            <pc:docMk/>
            <pc:sldMk cId="4246191550" sldId="265"/>
            <ac:spMk id="3" creationId="{898ACFDE-FC09-9FC3-C95B-04EB51AFE85D}"/>
          </ac:spMkLst>
        </pc:spChg>
      </pc:sldChg>
      <pc:sldChg chg="addSp modSp new mod">
        <pc:chgData name="Larissa Marti" userId="62c7bf40537dc930" providerId="LiveId" clId="{9C1E72F2-0CD6-472B-8F03-8587FF8E9AEC}" dt="2024-11-23T17:57:27.459" v="1639" actId="14100"/>
        <pc:sldMkLst>
          <pc:docMk/>
          <pc:sldMk cId="2477934035" sldId="266"/>
        </pc:sldMkLst>
        <pc:spChg chg="add mod">
          <ac:chgData name="Larissa Marti" userId="62c7bf40537dc930" providerId="LiveId" clId="{9C1E72F2-0CD6-472B-8F03-8587FF8E9AEC}" dt="2024-11-23T17:57:27.459" v="1639" actId="14100"/>
          <ac:spMkLst>
            <pc:docMk/>
            <pc:sldMk cId="2477934035" sldId="266"/>
            <ac:spMk id="6" creationId="{A55F336F-E0F5-A150-0487-34FBEB6292A9}"/>
          </ac:spMkLst>
        </pc:spChg>
        <pc:picChg chg="add">
          <ac:chgData name="Larissa Marti" userId="62c7bf40537dc930" providerId="LiveId" clId="{9C1E72F2-0CD6-472B-8F03-8587FF8E9AEC}" dt="2024-11-23T17:56:28.551" v="1584" actId="22"/>
          <ac:picMkLst>
            <pc:docMk/>
            <pc:sldMk cId="2477934035" sldId="266"/>
            <ac:picMk id="5" creationId="{3F2D62C5-AD08-3AE9-6080-3929C98F4CCC}"/>
          </ac:picMkLst>
        </pc:picChg>
      </pc:sldChg>
      <pc:sldChg chg="addSp delSp new mod">
        <pc:chgData name="Larissa Marti" userId="62c7bf40537dc930" providerId="LiveId" clId="{9C1E72F2-0CD6-472B-8F03-8587FF8E9AEC}" dt="2024-11-23T18:00:39.820" v="1642" actId="478"/>
        <pc:sldMkLst>
          <pc:docMk/>
          <pc:sldMk cId="2049215762" sldId="267"/>
        </pc:sldMkLst>
        <pc:spChg chg="del">
          <ac:chgData name="Larissa Marti" userId="62c7bf40537dc930" providerId="LiveId" clId="{9C1E72F2-0CD6-472B-8F03-8587FF8E9AEC}" dt="2024-11-23T18:00:39.820" v="1642" actId="478"/>
          <ac:spMkLst>
            <pc:docMk/>
            <pc:sldMk cId="2049215762" sldId="267"/>
            <ac:spMk id="3" creationId="{B7029AFB-131B-24D3-F35D-3B79FB904F06}"/>
          </ac:spMkLst>
        </pc:spChg>
        <pc:picChg chg="add">
          <ac:chgData name="Larissa Marti" userId="62c7bf40537dc930" providerId="LiveId" clId="{9C1E72F2-0CD6-472B-8F03-8587FF8E9AEC}" dt="2024-11-23T18:00:32.997" v="1641" actId="22"/>
          <ac:picMkLst>
            <pc:docMk/>
            <pc:sldMk cId="2049215762" sldId="267"/>
            <ac:picMk id="5" creationId="{80D146AB-C31B-A482-0644-634D6785A7FD}"/>
          </ac:picMkLst>
        </pc:picChg>
      </pc:sldChg>
      <pc:sldChg chg="addSp modSp new mod">
        <pc:chgData name="Larissa Marti" userId="62c7bf40537dc930" providerId="LiveId" clId="{9C1E72F2-0CD6-472B-8F03-8587FF8E9AEC}" dt="2024-11-23T18:12:56.808" v="1820" actId="14100"/>
        <pc:sldMkLst>
          <pc:docMk/>
          <pc:sldMk cId="3668224636" sldId="268"/>
        </pc:sldMkLst>
        <pc:spChg chg="add mod">
          <ac:chgData name="Larissa Marti" userId="62c7bf40537dc930" providerId="LiveId" clId="{9C1E72F2-0CD6-472B-8F03-8587FF8E9AEC}" dt="2024-11-23T18:11:25.713" v="1715" actId="1076"/>
          <ac:spMkLst>
            <pc:docMk/>
            <pc:sldMk cId="3668224636" sldId="268"/>
            <ac:spMk id="6" creationId="{C2516A84-6B2F-11CF-4399-0397218DD9B4}"/>
          </ac:spMkLst>
        </pc:spChg>
        <pc:spChg chg="add mod">
          <ac:chgData name="Larissa Marti" userId="62c7bf40537dc930" providerId="LiveId" clId="{9C1E72F2-0CD6-472B-8F03-8587FF8E9AEC}" dt="2024-11-23T18:12:09.693" v="1761" actId="14100"/>
          <ac:spMkLst>
            <pc:docMk/>
            <pc:sldMk cId="3668224636" sldId="268"/>
            <ac:spMk id="7" creationId="{4400CA8A-9EA9-52FD-E65E-C9610CB91EEF}"/>
          </ac:spMkLst>
        </pc:spChg>
        <pc:spChg chg="add mod">
          <ac:chgData name="Larissa Marti" userId="62c7bf40537dc930" providerId="LiveId" clId="{9C1E72F2-0CD6-472B-8F03-8587FF8E9AEC}" dt="2024-11-23T18:12:56.808" v="1820" actId="14100"/>
          <ac:spMkLst>
            <pc:docMk/>
            <pc:sldMk cId="3668224636" sldId="268"/>
            <ac:spMk id="8" creationId="{D8BCABA3-EAAB-0E08-A812-9131D166FE4D}"/>
          </ac:spMkLst>
        </pc:spChg>
        <pc:picChg chg="add">
          <ac:chgData name="Larissa Marti" userId="62c7bf40537dc930" providerId="LiveId" clId="{9C1E72F2-0CD6-472B-8F03-8587FF8E9AEC}" dt="2024-11-23T18:10:49.348" v="1644" actId="22"/>
          <ac:picMkLst>
            <pc:docMk/>
            <pc:sldMk cId="3668224636" sldId="268"/>
            <ac:picMk id="5" creationId="{BBBE682E-8C33-2407-99B7-6D3D2ACA874E}"/>
          </ac:picMkLst>
        </pc:picChg>
      </pc:sldChg>
      <pc:sldChg chg="addSp delSp modSp new mod">
        <pc:chgData name="Larissa Marti" userId="62c7bf40537dc930" providerId="LiveId" clId="{9C1E72F2-0CD6-472B-8F03-8587FF8E9AEC}" dt="2024-11-23T18:22:48.481" v="1927" actId="20577"/>
        <pc:sldMkLst>
          <pc:docMk/>
          <pc:sldMk cId="2752083342" sldId="269"/>
        </pc:sldMkLst>
        <pc:spChg chg="mod">
          <ac:chgData name="Larissa Marti" userId="62c7bf40537dc930" providerId="LiveId" clId="{9C1E72F2-0CD6-472B-8F03-8587FF8E9AEC}" dt="2024-11-23T18:17:09.024" v="1889" actId="20577"/>
          <ac:spMkLst>
            <pc:docMk/>
            <pc:sldMk cId="2752083342" sldId="269"/>
            <ac:spMk id="2" creationId="{86D68495-5754-9EDC-5BA1-B29B4C3B7092}"/>
          </ac:spMkLst>
        </pc:spChg>
        <pc:spChg chg="del">
          <ac:chgData name="Larissa Marti" userId="62c7bf40537dc930" providerId="LiveId" clId="{9C1E72F2-0CD6-472B-8F03-8587FF8E9AEC}" dt="2024-11-23T18:17:10.828" v="1890" actId="22"/>
          <ac:spMkLst>
            <pc:docMk/>
            <pc:sldMk cId="2752083342" sldId="269"/>
            <ac:spMk id="3" creationId="{862FE393-5CF1-1CCF-340D-1A652EF3B995}"/>
          </ac:spMkLst>
        </pc:spChg>
        <pc:spChg chg="add mod">
          <ac:chgData name="Larissa Marti" userId="62c7bf40537dc930" providerId="LiveId" clId="{9C1E72F2-0CD6-472B-8F03-8587FF8E9AEC}" dt="2024-11-23T18:22:48.481" v="1927" actId="20577"/>
          <ac:spMkLst>
            <pc:docMk/>
            <pc:sldMk cId="2752083342" sldId="269"/>
            <ac:spMk id="7" creationId="{802FAC05-BC89-4C61-B554-328BB0DC3FA7}"/>
          </ac:spMkLst>
        </pc:spChg>
        <pc:picChg chg="add del mod ord">
          <ac:chgData name="Larissa Marti" userId="62c7bf40537dc930" providerId="LiveId" clId="{9C1E72F2-0CD6-472B-8F03-8587FF8E9AEC}" dt="2024-11-23T18:17:16.573" v="1891" actId="21"/>
          <ac:picMkLst>
            <pc:docMk/>
            <pc:sldMk cId="2752083342" sldId="269"/>
            <ac:picMk id="5" creationId="{1B851DBE-8B98-A23C-1E16-7AA2672DAECF}"/>
          </ac:picMkLst>
        </pc:picChg>
      </pc:sldChg>
      <pc:sldChg chg="addSp modSp new mod">
        <pc:chgData name="Larissa Marti" userId="62c7bf40537dc930" providerId="LiveId" clId="{9C1E72F2-0CD6-472B-8F03-8587FF8E9AEC}" dt="2024-11-23T18:17:33.196" v="1896" actId="1076"/>
        <pc:sldMkLst>
          <pc:docMk/>
          <pc:sldMk cId="2107338305" sldId="270"/>
        </pc:sldMkLst>
        <pc:picChg chg="add mod">
          <ac:chgData name="Larissa Marti" userId="62c7bf40537dc930" providerId="LiveId" clId="{9C1E72F2-0CD6-472B-8F03-8587FF8E9AEC}" dt="2024-11-23T18:17:33.196" v="1896" actId="1076"/>
          <ac:picMkLst>
            <pc:docMk/>
            <pc:sldMk cId="2107338305" sldId="270"/>
            <ac:picMk id="5" creationId="{1B851DBE-8B98-A23C-1E16-7AA2672DAECF}"/>
          </ac:picMkLst>
        </pc:picChg>
      </pc:sldChg>
      <pc:sldChg chg="addSp delSp modSp new mod">
        <pc:chgData name="Larissa Marti" userId="62c7bf40537dc930" providerId="LiveId" clId="{9C1E72F2-0CD6-472B-8F03-8587FF8E9AEC}" dt="2024-11-23T18:33:42.303" v="2438" actId="20577"/>
        <pc:sldMkLst>
          <pc:docMk/>
          <pc:sldMk cId="3684207926" sldId="271"/>
        </pc:sldMkLst>
        <pc:spChg chg="mod">
          <ac:chgData name="Larissa Marti" userId="62c7bf40537dc930" providerId="LiveId" clId="{9C1E72F2-0CD6-472B-8F03-8587FF8E9AEC}" dt="2024-11-23T18:24:23.511" v="2025" actId="20577"/>
          <ac:spMkLst>
            <pc:docMk/>
            <pc:sldMk cId="3684207926" sldId="271"/>
            <ac:spMk id="2" creationId="{034120AA-820F-BC62-7CEC-7603ED006926}"/>
          </ac:spMkLst>
        </pc:spChg>
        <pc:spChg chg="mod">
          <ac:chgData name="Larissa Marti" userId="62c7bf40537dc930" providerId="LiveId" clId="{9C1E72F2-0CD6-472B-8F03-8587FF8E9AEC}" dt="2024-11-23T18:33:42.303" v="2438" actId="20577"/>
          <ac:spMkLst>
            <pc:docMk/>
            <pc:sldMk cId="3684207926" sldId="271"/>
            <ac:spMk id="3" creationId="{B4520DB5-E30A-D321-1E58-14E0D8EBA7D4}"/>
          </ac:spMkLst>
        </pc:spChg>
        <pc:picChg chg="add del mod">
          <ac:chgData name="Larissa Marti" userId="62c7bf40537dc930" providerId="LiveId" clId="{9C1E72F2-0CD6-472B-8F03-8587FF8E9AEC}" dt="2024-11-23T18:33:22.265" v="2428" actId="478"/>
          <ac:picMkLst>
            <pc:docMk/>
            <pc:sldMk cId="3684207926" sldId="271"/>
            <ac:picMk id="5" creationId="{8002DAB9-56B0-B84C-A1C7-182805A1F412}"/>
          </ac:picMkLst>
        </pc:picChg>
        <pc:picChg chg="add mod">
          <ac:chgData name="Larissa Marti" userId="62c7bf40537dc930" providerId="LiveId" clId="{9C1E72F2-0CD6-472B-8F03-8587FF8E9AEC}" dt="2024-11-23T18:33:29.846" v="2431" actId="1076"/>
          <ac:picMkLst>
            <pc:docMk/>
            <pc:sldMk cId="3684207926" sldId="271"/>
            <ac:picMk id="7" creationId="{32BDCC6B-AF0E-08E2-70BA-080457E47FC3}"/>
          </ac:picMkLst>
        </pc:picChg>
      </pc:sldChg>
      <pc:sldChg chg="addSp delSp modSp new mod">
        <pc:chgData name="Larissa Marti" userId="62c7bf40537dc930" providerId="LiveId" clId="{9C1E72F2-0CD6-472B-8F03-8587FF8E9AEC}" dt="2024-11-23T18:34:19.644" v="2442" actId="1076"/>
        <pc:sldMkLst>
          <pc:docMk/>
          <pc:sldMk cId="1004520359" sldId="272"/>
        </pc:sldMkLst>
        <pc:spChg chg="mod">
          <ac:chgData name="Larissa Marti" userId="62c7bf40537dc930" providerId="LiveId" clId="{9C1E72F2-0CD6-472B-8F03-8587FF8E9AEC}" dt="2024-11-23T18:25:50.918" v="2154" actId="20577"/>
          <ac:spMkLst>
            <pc:docMk/>
            <pc:sldMk cId="1004520359" sldId="272"/>
            <ac:spMk id="2" creationId="{8DD0107F-FF10-D7F3-BA48-CEF8EF7D06C4}"/>
          </ac:spMkLst>
        </pc:spChg>
        <pc:picChg chg="add del mod">
          <ac:chgData name="Larissa Marti" userId="62c7bf40537dc930" providerId="LiveId" clId="{9C1E72F2-0CD6-472B-8F03-8587FF8E9AEC}" dt="2024-11-23T18:34:12.211" v="2439" actId="478"/>
          <ac:picMkLst>
            <pc:docMk/>
            <pc:sldMk cId="1004520359" sldId="272"/>
            <ac:picMk id="5" creationId="{DCEB8CE5-3ACF-64D8-3C5F-1481D798AC0E}"/>
          </ac:picMkLst>
        </pc:picChg>
        <pc:picChg chg="add mod">
          <ac:chgData name="Larissa Marti" userId="62c7bf40537dc930" providerId="LiveId" clId="{9C1E72F2-0CD6-472B-8F03-8587FF8E9AEC}" dt="2024-11-23T18:34:19.644" v="2442" actId="1076"/>
          <ac:picMkLst>
            <pc:docMk/>
            <pc:sldMk cId="1004520359" sldId="272"/>
            <ac:picMk id="7" creationId="{AFE30659-1CD4-7CD1-8E8D-454B9A5A7C0E}"/>
          </ac:picMkLst>
        </pc:picChg>
      </pc:sldChg>
      <pc:sldChg chg="modSp new mod">
        <pc:chgData name="Larissa Marti" userId="62c7bf40537dc930" providerId="LiveId" clId="{9C1E72F2-0CD6-472B-8F03-8587FF8E9AEC}" dt="2024-11-23T18:42:25.651" v="2722" actId="20577"/>
        <pc:sldMkLst>
          <pc:docMk/>
          <pc:sldMk cId="3256518875" sldId="273"/>
        </pc:sldMkLst>
        <pc:spChg chg="mod">
          <ac:chgData name="Larissa Marti" userId="62c7bf40537dc930" providerId="LiveId" clId="{9C1E72F2-0CD6-472B-8F03-8587FF8E9AEC}" dt="2024-11-23T18:26:18.550" v="2177" actId="20577"/>
          <ac:spMkLst>
            <pc:docMk/>
            <pc:sldMk cId="3256518875" sldId="273"/>
            <ac:spMk id="2" creationId="{090BC272-7117-EF80-6160-B1D722B5573B}"/>
          </ac:spMkLst>
        </pc:spChg>
        <pc:spChg chg="mod">
          <ac:chgData name="Larissa Marti" userId="62c7bf40537dc930" providerId="LiveId" clId="{9C1E72F2-0CD6-472B-8F03-8587FF8E9AEC}" dt="2024-11-23T18:42:25.651" v="2722" actId="20577"/>
          <ac:spMkLst>
            <pc:docMk/>
            <pc:sldMk cId="3256518875" sldId="273"/>
            <ac:spMk id="3" creationId="{EF056613-6CE7-A6FF-B71A-1D3BD39099B6}"/>
          </ac:spMkLst>
        </pc:spChg>
      </pc:sldChg>
      <pc:sldChg chg="addSp modSp new mod">
        <pc:chgData name="Larissa Marti" userId="62c7bf40537dc930" providerId="LiveId" clId="{9C1E72F2-0CD6-472B-8F03-8587FF8E9AEC}" dt="2024-11-23T18:41:57.628" v="2662" actId="20577"/>
        <pc:sldMkLst>
          <pc:docMk/>
          <pc:sldMk cId="2636685742" sldId="274"/>
        </pc:sldMkLst>
        <pc:spChg chg="add mod">
          <ac:chgData name="Larissa Marti" userId="62c7bf40537dc930" providerId="LiveId" clId="{9C1E72F2-0CD6-472B-8F03-8587FF8E9AEC}" dt="2024-11-23T18:41:57.628" v="2662" actId="20577"/>
          <ac:spMkLst>
            <pc:docMk/>
            <pc:sldMk cId="2636685742" sldId="274"/>
            <ac:spMk id="6" creationId="{0DC43D69-16C2-DB36-DB5A-201F3CA1D8ED}"/>
          </ac:spMkLst>
        </pc:spChg>
        <pc:picChg chg="add">
          <ac:chgData name="Larissa Marti" userId="62c7bf40537dc930" providerId="LiveId" clId="{9C1E72F2-0CD6-472B-8F03-8587FF8E9AEC}" dt="2024-11-23T18:35:44.224" v="2444" actId="22"/>
          <ac:picMkLst>
            <pc:docMk/>
            <pc:sldMk cId="2636685742" sldId="274"/>
            <ac:picMk id="5" creationId="{291FB67B-1E4A-DA00-A58E-052CE93E18FB}"/>
          </ac:picMkLst>
        </pc:picChg>
      </pc:sldChg>
      <pc:sldChg chg="modSp new mod">
        <pc:chgData name="Larissa Marti" userId="62c7bf40537dc930" providerId="LiveId" clId="{9C1E72F2-0CD6-472B-8F03-8587FF8E9AEC}" dt="2024-11-23T18:42:54.100" v="2805" actId="20577"/>
        <pc:sldMkLst>
          <pc:docMk/>
          <pc:sldMk cId="4030655276" sldId="275"/>
        </pc:sldMkLst>
        <pc:spChg chg="mod">
          <ac:chgData name="Larissa Marti" userId="62c7bf40537dc930" providerId="LiveId" clId="{9C1E72F2-0CD6-472B-8F03-8587FF8E9AEC}" dt="2024-11-23T18:42:33.438" v="2742" actId="20577"/>
          <ac:spMkLst>
            <pc:docMk/>
            <pc:sldMk cId="4030655276" sldId="275"/>
            <ac:spMk id="2" creationId="{674F2DAD-7B78-0DC2-A9F0-E3D8E99C34B9}"/>
          </ac:spMkLst>
        </pc:spChg>
        <pc:spChg chg="mod">
          <ac:chgData name="Larissa Marti" userId="62c7bf40537dc930" providerId="LiveId" clId="{9C1E72F2-0CD6-472B-8F03-8587FF8E9AEC}" dt="2024-11-23T18:42:54.100" v="2805" actId="20577"/>
          <ac:spMkLst>
            <pc:docMk/>
            <pc:sldMk cId="4030655276" sldId="275"/>
            <ac:spMk id="3" creationId="{E2DCF56B-BF07-B6B3-130F-0C48FD1F89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E51A-9B93-9CE7-136B-AFC997CB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5ADE2-E339-A795-6038-60B75C08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722F-CF63-72CC-DC06-C9F9994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E04B6-D48E-1FAF-3D19-215B78F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8643D-D4FB-3723-93B7-859B6CD1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4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1D0CC-85CB-87B9-3436-58AD1D0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F94FD-2910-71A5-3505-8B4844C6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EEBC1-1047-0FBB-0B45-A657F84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ED996-197A-CD08-100E-6A0287E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888-7EDE-5B69-43CB-2C037EC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4A526-FD0D-FA99-1F99-16AF119E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EC9CF8-8E79-2167-5710-ABF87958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4D45B-D6B9-BBC8-A844-1732CE0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DEDE-C651-AD66-B4C4-56D9D7F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1BBAE-C9AE-911D-5131-7D0A38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9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BAC23-ED31-4F51-B55A-AA3E0D52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DAD3B-8FD0-D9C7-4E79-E57939AB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72EC6-540B-4A56-93C4-9AEF5EA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EA13D-1904-8CEE-BF2E-EFF5B636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FA899-5CDC-A142-9002-63851AF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6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CDFD-AF97-3F0D-A3A6-0633681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0D1ED-801E-7733-A056-A2AF93A7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DF739-2650-C6CE-7667-41E2297A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D4220-881E-4E45-4D49-E77029A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B26F6-0139-9ED1-E36C-B21F5ED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6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AD3B-ABDF-8E74-CBF1-08F9997F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FD754-1224-74AC-7B6E-89184155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17429-8BFA-B208-ADE1-717F0092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69CB4A-8AD6-23EC-0B47-F0A37A4A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A5FE78-3769-2B93-50FD-C1F2D45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90096-5B38-1B45-AA29-9574E19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3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0159-B68C-0237-1634-832910FC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8947-ABBD-1132-B9C7-B57D156B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C6240-98DB-FFA3-A4FB-2CA9C59D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27838-16F9-9B82-F210-F095AFED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8229F-625F-250C-7123-1AE89DA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4DD4B8-0049-637E-F2C3-E419BCA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499C33-A63C-E86F-460B-9555D024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B1E18-92D4-0A8B-A86B-2EA6B0E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46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14E0A-F96F-9068-0A79-279EB4A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DD718-FCDC-1614-FE35-D994A6B7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94462-C124-3413-C797-FB36F69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1200DF-906E-C54F-6E86-3A0790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3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2B27C4-864C-F3A4-D158-FECC96BA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332077-2395-DD6C-E8B7-5AC031B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C458D-1EB6-9FE4-75D6-EA0724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B774-16EA-1CE4-9D50-BF5D9FBB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B669B-85C2-10D8-8791-573A38E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AEA25-E7AF-9944-09D0-2BA69008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65F0B-27BD-851E-7487-44F3034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4A73B-2238-2B78-44DE-A18469F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A33CD-CD81-309D-BD63-777BBB9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9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B6E0-A172-A538-F95A-9CAAD9A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809D4B-9C04-3709-A4DA-CF3A2A5A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38B9-EB5B-5AFF-A0B2-59F821C2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7F807-DCDB-D24F-B089-8B323D5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B436B-3D51-8985-BA2A-2E87B74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90CA3-B24A-C052-2FB9-1CBB42C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2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B28622-4A47-0626-55AB-7FF4458C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0B159-0A3D-A050-BB2A-3F28B23E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07DD7-345B-140D-AFCB-44E3929C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DB6A-C008-4CDA-A8B3-E576ADA97880}" type="datetimeFigureOut">
              <a:rPr lang="de-CH" smtClean="0"/>
              <a:t>24.11.24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2F256-CA84-2397-12AD-1665E4E2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0164-E7D2-6D27-D4B3-27371F3F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5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8BEE-932A-B731-47DC-C898A03A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3: Umweltprofil von Freizeitmobilität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A3E679-138B-554F-0EB9-F06476A99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Ann, Oriana &amp; Larissa</a:t>
            </a:r>
          </a:p>
        </p:txBody>
      </p:sp>
    </p:spTree>
    <p:extLst>
      <p:ext uri="{BB962C8B-B14F-4D97-AF65-F5344CB8AC3E}">
        <p14:creationId xmlns:p14="http://schemas.microsoft.com/office/powerpoint/2010/main" val="19970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66EDB-DB5C-E91B-C598-E037A9A0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200" dirty="0"/>
              <a:t>Verknüpfung mit den sozioökonomischen Strukturen</a:t>
            </a:r>
            <a:br>
              <a:rPr lang="de-CH" sz="4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CFDE-FC09-9FC3-C95B-04EB51AF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Nicht-abschliessende Auflistung der Analysen</a:t>
            </a:r>
          </a:p>
        </p:txBody>
      </p:sp>
    </p:spTree>
    <p:extLst>
      <p:ext uri="{BB962C8B-B14F-4D97-AF65-F5344CB8AC3E}">
        <p14:creationId xmlns:p14="http://schemas.microsoft.com/office/powerpoint/2010/main" val="424619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7E2EC-39F3-7FAF-53D6-E987FD08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1310E-C153-AAE4-AF9D-126AC02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D62C5-AD08-3AE9-6080-3929C98F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07" y="0"/>
            <a:ext cx="771138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5F336F-E0F5-A150-0487-34FBEB6292A9}"/>
              </a:ext>
            </a:extLst>
          </p:cNvPr>
          <p:cNvSpPr txBox="1"/>
          <p:nvPr/>
        </p:nvSpPr>
        <p:spPr>
          <a:xfrm>
            <a:off x="7261540" y="1296492"/>
            <a:ext cx="2596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Teils starke geschlechterspezifische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4779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EB05E-695B-A062-D7C7-3344F2B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D146AB-C31B-A482-0644-634D6785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9" y="0"/>
            <a:ext cx="776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C6A7-095E-B8C9-95D5-FB44884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BD062-3D61-D5F3-E422-6EFDF925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BE682E-8C33-2407-99B7-6D3D2A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516A84-6B2F-11CF-4399-0397218DD9B4}"/>
              </a:ext>
            </a:extLst>
          </p:cNvPr>
          <p:cNvSpPr txBox="1"/>
          <p:nvPr/>
        </p:nvSpPr>
        <p:spPr>
          <a:xfrm>
            <a:off x="4224950" y="365125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Überraschenderweise nimmt der Anteil an Fusswegen mit dem Alter zu.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0CA8A-9EA9-52FD-E65E-C9610CB91EEF}"/>
              </a:ext>
            </a:extLst>
          </p:cNvPr>
          <p:cNvSpPr txBox="1"/>
          <p:nvPr/>
        </p:nvSpPr>
        <p:spPr>
          <a:xfrm>
            <a:off x="10767556" y="3175586"/>
            <a:ext cx="13788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E-Bike-Nutzung nimmt mit dem Alter zu.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BCABA3-EAAB-0E08-A812-9131D166FE4D}"/>
              </a:ext>
            </a:extLst>
          </p:cNvPr>
          <p:cNvSpPr txBox="1"/>
          <p:nvPr/>
        </p:nvSpPr>
        <p:spPr>
          <a:xfrm>
            <a:off x="92971" y="4414728"/>
            <a:ext cx="15842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Velo-Anteil ist bei Jugendlichen am grössten.</a:t>
            </a:r>
          </a:p>
        </p:txBody>
      </p:sp>
    </p:spTree>
    <p:extLst>
      <p:ext uri="{BB962C8B-B14F-4D97-AF65-F5344CB8AC3E}">
        <p14:creationId xmlns:p14="http://schemas.microsoft.com/office/powerpoint/2010/main" val="366822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68495-5754-9EDC-5BA1-B29B4C3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Geographische Analyse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02FAC05-BC89-4C61-B554-328BB0DC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Kantonsspezifische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7520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8B0CB-9D1C-571C-EF76-0A6B8B1E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Inhaltsplatzhalter 9" descr="Ein Bild, das Karte, Atlas, Welt, Text enthält.&#10;&#10;Automatisch generierte Beschreibung">
            <a:extLst>
              <a:ext uri="{FF2B5EF4-FFF2-40B4-BE49-F238E27FC236}">
                <a16:creationId xmlns:a16="http://schemas.microsoft.com/office/drawing/2014/main" id="{37BC6A31-4162-14D9-496A-3DFC9354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6158"/>
          </a:xfrm>
        </p:spPr>
      </p:pic>
    </p:spTree>
    <p:extLst>
      <p:ext uri="{BB962C8B-B14F-4D97-AF65-F5344CB8AC3E}">
        <p14:creationId xmlns:p14="http://schemas.microsoft.com/office/powerpoint/2010/main" val="210733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120AA-820F-BC62-7CEC-7603ED00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Häufigstes Verkehrsmittel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20DB5-E30A-D321-1E58-14E0D8EB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8499" cy="4351338"/>
          </a:xfrm>
        </p:spPr>
        <p:txBody>
          <a:bodyPr/>
          <a:lstStyle/>
          <a:p>
            <a:r>
              <a:rPr lang="de-CH" dirty="0"/>
              <a:t>Sehr ungleiche Verteilung der Anzahl Datenpunkte über die Kantone</a:t>
            </a:r>
          </a:p>
          <a:p>
            <a:r>
              <a:rPr lang="de-CH" dirty="0"/>
              <a:t>Nur Wallis &amp; Appenzell (I&amp;R) haben Auto als häufigstes Verkehrsmittel für Freizeitwege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BDCC6B-AF0E-08E2-70BA-080457E4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49" y="79044"/>
            <a:ext cx="4854597" cy="66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107F-FF10-D7F3-BA48-CEF8EF7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</a:t>
            </a:r>
            <a:br>
              <a:rPr lang="de-CH" dirty="0"/>
            </a:br>
            <a:r>
              <a:rPr lang="de-CH" dirty="0"/>
              <a:t>Freizeitaktivität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19847-138E-5F40-C339-E325F8A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E30659-1CD4-7CD1-8E8D-454B9A5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56" y="44008"/>
            <a:ext cx="6605733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A6E13-BA4E-1FC5-1291-6843B21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71DD-135F-149A-488E-CCDE15E4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1FB67B-1E4A-DA00-A58E-052CE93E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43D69-16C2-DB36-DB5A-201F3CA1D8ED}"/>
              </a:ext>
            </a:extLst>
          </p:cNvPr>
          <p:cNvSpPr txBox="1"/>
          <p:nvPr/>
        </p:nvSpPr>
        <p:spPr>
          <a:xfrm>
            <a:off x="4210280" y="427741"/>
            <a:ext cx="4958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Die durchschnittliche Wegedistanz ist in typischen Stadtkantonen (Basel-Stadt, Genf…) kürzer als in eher ländlichen Kantonen (Obwalden, Appenzell Ausserrhoden…).</a:t>
            </a:r>
          </a:p>
        </p:txBody>
      </p:sp>
    </p:spTree>
    <p:extLst>
      <p:ext uri="{BB962C8B-B14F-4D97-AF65-F5344CB8AC3E}">
        <p14:creationId xmlns:p14="http://schemas.microsoft.com/office/powerpoint/2010/main" val="263668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BC272-7117-EF80-6160-B1D722B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Bisherige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56613-6CE7-A6FF-B71A-1D3BD390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Teils sehr magere Datenbasis</a:t>
            </a:r>
          </a:p>
          <a:p>
            <a:pPr lvl="1"/>
            <a:r>
              <a:rPr lang="de-CH" sz="2200" dirty="0"/>
              <a:t>Sehr wenige öV-Wege zu Freizeitzwecken</a:t>
            </a:r>
          </a:p>
          <a:p>
            <a:pPr lvl="1"/>
            <a:r>
              <a:rPr lang="de-CH" sz="2200" dirty="0"/>
              <a:t>Ungleiche Verteilung der Stichprobe über die Kantone</a:t>
            </a:r>
          </a:p>
          <a:p>
            <a:r>
              <a:rPr lang="de-CH" sz="2600" dirty="0"/>
              <a:t>Alter &amp; Geschlecht haben erheblichen Einfluss auf die Verkehrsmittelwahl und somit auf die Emissionen.</a:t>
            </a:r>
          </a:p>
          <a:p>
            <a:r>
              <a:rPr lang="de-CH" sz="2600" dirty="0"/>
              <a:t>Unterschied zwischen «Stadt und Land» erkennbar.</a:t>
            </a:r>
          </a:p>
        </p:txBody>
      </p:sp>
    </p:spTree>
    <p:extLst>
      <p:ext uri="{BB962C8B-B14F-4D97-AF65-F5344CB8AC3E}">
        <p14:creationId xmlns:p14="http://schemas.microsoft.com/office/powerpoint/2010/main" val="32565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25322-9B91-EDD6-6046-7AD54AF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1D1D-BC4C-0F31-709F-7A1E5D6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der CO₂-Äquivalent-Emissionen</a:t>
            </a:r>
          </a:p>
          <a:p>
            <a:r>
              <a:rPr lang="de-CH" sz="2600" dirty="0"/>
              <a:t>Explorative </a:t>
            </a:r>
            <a:r>
              <a:rPr lang="de-CH" sz="2600" dirty="0" err="1"/>
              <a:t>Datenanaylse</a:t>
            </a:r>
            <a:endParaRPr lang="de-CH" sz="2600" dirty="0"/>
          </a:p>
          <a:p>
            <a:r>
              <a:rPr lang="de-CH" sz="2600" dirty="0"/>
              <a:t>Verknüpfung mit den sozioökonomischen Strukturen</a:t>
            </a:r>
          </a:p>
          <a:p>
            <a:r>
              <a:rPr lang="de-CH" sz="2600" dirty="0"/>
              <a:t>Geographische Analyse</a:t>
            </a:r>
          </a:p>
          <a:p>
            <a:r>
              <a:rPr lang="de-CH" sz="2600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326549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F2DAD-7B78-0DC2-A9F0-E3D8E99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CF56B-BF07-B6B3-130F-0C48FD1F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Vertiefung der bisherigen Analysen</a:t>
            </a:r>
          </a:p>
          <a:p>
            <a:r>
              <a:rPr lang="de-CH" sz="2600" dirty="0"/>
              <a:t>Szenario-Analyse (Idee??)</a:t>
            </a:r>
          </a:p>
        </p:txBody>
      </p:sp>
    </p:spTree>
    <p:extLst>
      <p:ext uri="{BB962C8B-B14F-4D97-AF65-F5344CB8AC3E}">
        <p14:creationId xmlns:p14="http://schemas.microsoft.com/office/powerpoint/2010/main" val="4030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B8441-1AC5-65FE-869A-C149AD7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 der CO₂-Äquivalent-Emissionen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4F412-C787-1B6D-E42B-1A3F547F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erfolgt Etappen-spezifisch</a:t>
            </a:r>
          </a:p>
          <a:p>
            <a:r>
              <a:rPr lang="de-CH" sz="2600" dirty="0"/>
              <a:t>Emissionen je Verkehrsmittel je Kilometer wurden mit dem Umweltrechner Verkehr berechnet</a:t>
            </a:r>
          </a:p>
          <a:p>
            <a:r>
              <a:rPr lang="de-CH" sz="2600" dirty="0"/>
              <a:t>Detaillierte Unterscheidung bei Autos (Basis Alter, Antrieb &amp; Gewicht)</a:t>
            </a:r>
          </a:p>
          <a:p>
            <a:r>
              <a:rPr lang="de-CH" sz="2600" dirty="0"/>
              <a:t>Für Fussweg-Etappen werden Emissionen von 0 angenommen</a:t>
            </a:r>
          </a:p>
          <a:p>
            <a:r>
              <a:rPr lang="de-CH" sz="2600" dirty="0"/>
              <a:t>Teilweise Zusammenfassung von Kategorien</a:t>
            </a:r>
          </a:p>
        </p:txBody>
      </p:sp>
    </p:spTree>
    <p:extLst>
      <p:ext uri="{BB962C8B-B14F-4D97-AF65-F5344CB8AC3E}">
        <p14:creationId xmlns:p14="http://schemas.microsoft.com/office/powerpoint/2010/main" val="42598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DD098-F35C-3175-3710-91C5AF7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Annahmen &amp; Zusammenfassungen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F6F25F-37E9-387A-4D1F-FF1D9BD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0826"/>
            <a:ext cx="5309844" cy="464860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F389DA-4FC9-A0B4-8E0F-01C89AF875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05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Kleinmotorrad &amp; Mofa zusammengefasst</a:t>
            </a:r>
          </a:p>
          <a:p>
            <a:r>
              <a:rPr lang="de-CH" dirty="0"/>
              <a:t>Taxi wird als normales Auto gewertet</a:t>
            </a:r>
          </a:p>
          <a:p>
            <a:r>
              <a:rPr lang="de-CH" dirty="0"/>
              <a:t>Lastwagen wird als </a:t>
            </a:r>
            <a:r>
              <a:rPr lang="de-CH" dirty="0" err="1"/>
              <a:t>Reisecar</a:t>
            </a:r>
            <a:r>
              <a:rPr lang="de-CH" dirty="0"/>
              <a:t> behandelt</a:t>
            </a:r>
          </a:p>
          <a:p>
            <a:r>
              <a:rPr lang="de-CH" dirty="0"/>
              <a:t>Unter Fahrzeugähnliche Geräte wird ein E-Scooter oder ähnliches angenommen</a:t>
            </a:r>
          </a:p>
          <a:p>
            <a:r>
              <a:rPr lang="de-CH" dirty="0"/>
              <a:t>Für Kategorie «Anderes» werden die durchschnittlichen Emissionen über alle Verkehrsmittel verwendet</a:t>
            </a:r>
          </a:p>
        </p:txBody>
      </p:sp>
    </p:spTree>
    <p:extLst>
      <p:ext uri="{BB962C8B-B14F-4D97-AF65-F5344CB8AC3E}">
        <p14:creationId xmlns:p14="http://schemas.microsoft.com/office/powerpoint/2010/main" val="12168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07613-9201-236A-279F-3E08457B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Explorative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F6B69-4E2B-C220-ABF4-E6FBB9E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Analyse der Etappen &amp; Wege mit Zweck «Freizeitaktivität»</a:t>
            </a:r>
          </a:p>
          <a:p>
            <a:r>
              <a:rPr lang="de-CH" sz="2600" dirty="0"/>
              <a:t>Verteilung zwischen Verkehrsmitteln</a:t>
            </a:r>
          </a:p>
          <a:p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21088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9945-C781-5E52-B4BA-3CC1ABC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2724D1-65A9-6680-588A-9F57A32AC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20" y="69462"/>
            <a:ext cx="8249159" cy="67190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F28916-2560-A621-EEEB-03578913E562}"/>
              </a:ext>
            </a:extLst>
          </p:cNvPr>
          <p:cNvSpPr txBox="1"/>
          <p:nvPr/>
        </p:nvSpPr>
        <p:spPr>
          <a:xfrm>
            <a:off x="6051305" y="552397"/>
            <a:ext cx="2567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Extrem viele Etappen zu Fuss und mit dem Auto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547611-C9B9-FDF0-D9C5-5DDC0EEBC801}"/>
              </a:ext>
            </a:extLst>
          </p:cNvPr>
          <p:cNvSpPr txBox="1"/>
          <p:nvPr/>
        </p:nvSpPr>
        <p:spPr>
          <a:xfrm>
            <a:off x="4767722" y="2572098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Sehr wenige Etappen mit öffentlichen Verkehrsmitteln</a:t>
            </a:r>
          </a:p>
        </p:txBody>
      </p:sp>
    </p:spTree>
    <p:extLst>
      <p:ext uri="{BB962C8B-B14F-4D97-AF65-F5344CB8AC3E}">
        <p14:creationId xmlns:p14="http://schemas.microsoft.com/office/powerpoint/2010/main" val="22199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AB4-953E-529D-623A-43FD7D04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169B-1EC1-7DFD-997A-C9AB3774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E735F5-508C-B6E4-AF75-399ABB64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912"/>
            <a:ext cx="8181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503BD-8D9A-998B-4F83-E5398765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7CE23-19C6-6CA6-802B-B1636FA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0B3B0-3442-9B6E-BC12-466E256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71437"/>
            <a:ext cx="7934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3629-6144-1E4E-E3E5-2543C11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339B1B-3D83-9BFA-5CC4-7813AB16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1437"/>
            <a:ext cx="8267700" cy="67151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454E55-801B-47BC-2184-F5FE6B37EC99}"/>
              </a:ext>
            </a:extLst>
          </p:cNvPr>
          <p:cNvSpPr txBox="1"/>
          <p:nvPr/>
        </p:nvSpPr>
        <p:spPr>
          <a:xfrm>
            <a:off x="5770140" y="909552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Praktisch keine Multimodalität bei Freizeitwegen</a:t>
            </a:r>
          </a:p>
        </p:txBody>
      </p:sp>
    </p:spTree>
    <p:extLst>
      <p:ext uri="{BB962C8B-B14F-4D97-AF65-F5344CB8AC3E}">
        <p14:creationId xmlns:p14="http://schemas.microsoft.com/office/powerpoint/2010/main" val="8963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Breitbild</PresentationFormat>
  <Paragraphs>50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</vt:lpstr>
      <vt:lpstr>Fallstudie 3: Umweltprofil von Freizeitmobilität</vt:lpstr>
      <vt:lpstr>Inhalt</vt:lpstr>
      <vt:lpstr>Berechnung der CO₂-Äquivalent-Emissionen</vt:lpstr>
      <vt:lpstr>Annahmen &amp; Zusammenfassungen</vt:lpstr>
      <vt:lpstr>Explorative Datenanalyse</vt:lpstr>
      <vt:lpstr>PowerPoint-Präsentation</vt:lpstr>
      <vt:lpstr>PowerPoint-Präsentation</vt:lpstr>
      <vt:lpstr>PowerPoint-Präsentation</vt:lpstr>
      <vt:lpstr>PowerPoint-Präsentation</vt:lpstr>
      <vt:lpstr>Verknüpfung mit den sozioökonomischen Strukturen </vt:lpstr>
      <vt:lpstr>PowerPoint-Präsentation</vt:lpstr>
      <vt:lpstr>PowerPoint-Präsentation</vt:lpstr>
      <vt:lpstr>PowerPoint-Präsentation</vt:lpstr>
      <vt:lpstr>Geographische Analyse</vt:lpstr>
      <vt:lpstr>PowerPoint-Präsentation</vt:lpstr>
      <vt:lpstr>Häufigstes Verkehrsmittel</vt:lpstr>
      <vt:lpstr>Häufigste Freizeitaktivität</vt:lpstr>
      <vt:lpstr>PowerPoint-Präsentation</vt:lpstr>
      <vt:lpstr>Bisherige Erkenntnisse</vt:lpstr>
      <vt:lpstr>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Marti</dc:creator>
  <cp:lastModifiedBy>Gwerder Oriana W.BSCMDSETZBB.2101</cp:lastModifiedBy>
  <cp:revision>2</cp:revision>
  <dcterms:created xsi:type="dcterms:W3CDTF">2024-11-23T17:07:48Z</dcterms:created>
  <dcterms:modified xsi:type="dcterms:W3CDTF">2024-11-24T22:09:46Z</dcterms:modified>
</cp:coreProperties>
</file>