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3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F05B6-2451-4D90-96BE-EF032D704BC0}" v="87" dt="2022-06-08T21:42:4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.santos2420@outlook.com" userId="ed386947f823b759" providerId="LiveId" clId="{4BBF05B6-2451-4D90-96BE-EF032D704BC0}"/>
    <pc:docChg chg="undo custSel addSld modSld sldOrd">
      <pc:chgData name="larissa.santos2420@outlook.com" userId="ed386947f823b759" providerId="LiveId" clId="{4BBF05B6-2451-4D90-96BE-EF032D704BC0}" dt="2022-06-09T13:22:16.509" v="1315" actId="1076"/>
      <pc:docMkLst>
        <pc:docMk/>
      </pc:docMkLst>
      <pc:sldChg chg="modSp mod modTransition">
        <pc:chgData name="larissa.santos2420@outlook.com" userId="ed386947f823b759" providerId="LiveId" clId="{4BBF05B6-2451-4D90-96BE-EF032D704BC0}" dt="2022-06-08T21:43:03.846" v="1261" actId="14100"/>
        <pc:sldMkLst>
          <pc:docMk/>
          <pc:sldMk cId="382247319" sldId="256"/>
        </pc:sldMkLst>
        <pc:spChg chg="mod">
          <ac:chgData name="larissa.santos2420@outlook.com" userId="ed386947f823b759" providerId="LiveId" clId="{4BBF05B6-2451-4D90-96BE-EF032D704BC0}" dt="2022-06-08T21:43:03.846" v="1261" actId="14100"/>
          <ac:spMkLst>
            <pc:docMk/>
            <pc:sldMk cId="382247319" sldId="256"/>
            <ac:spMk id="3" creationId="{9F281895-8ADA-4968-C72F-9D4D500A90DD}"/>
          </ac:spMkLst>
        </pc:spChg>
      </pc:sldChg>
      <pc:sldChg chg="modSp mod modTransition">
        <pc:chgData name="larissa.santos2420@outlook.com" userId="ed386947f823b759" providerId="LiveId" clId="{4BBF05B6-2451-4D90-96BE-EF032D704BC0}" dt="2022-06-08T21:47:07.714" v="1308" actId="1076"/>
        <pc:sldMkLst>
          <pc:docMk/>
          <pc:sldMk cId="3290372688" sldId="257"/>
        </pc:sldMkLst>
        <pc:spChg chg="mod">
          <ac:chgData name="larissa.santos2420@outlook.com" userId="ed386947f823b759" providerId="LiveId" clId="{4BBF05B6-2451-4D90-96BE-EF032D704BC0}" dt="2022-06-08T21:47:07.714" v="1308" actId="1076"/>
          <ac:spMkLst>
            <pc:docMk/>
            <pc:sldMk cId="3290372688" sldId="257"/>
            <ac:spMk id="2" creationId="{A424765B-23AB-591A-C88C-EC3EB53D9A86}"/>
          </ac:spMkLst>
        </pc:spChg>
        <pc:spChg chg="mod">
          <ac:chgData name="larissa.santos2420@outlook.com" userId="ed386947f823b759" providerId="LiveId" clId="{4BBF05B6-2451-4D90-96BE-EF032D704BC0}" dt="2022-06-07T14:08:44.296" v="1014" actId="20577"/>
          <ac:spMkLst>
            <pc:docMk/>
            <pc:sldMk cId="3290372688" sldId="257"/>
            <ac:spMk id="3" creationId="{9F281895-8ADA-4968-C72F-9D4D500A90DD}"/>
          </ac:spMkLst>
        </pc:spChg>
      </pc:sldChg>
      <pc:sldChg chg="addSp delSp modSp mod modTransition modAnim">
        <pc:chgData name="larissa.santos2420@outlook.com" userId="ed386947f823b759" providerId="LiveId" clId="{4BBF05B6-2451-4D90-96BE-EF032D704BC0}" dt="2022-06-08T21:43:55.111" v="1307" actId="20577"/>
        <pc:sldMkLst>
          <pc:docMk/>
          <pc:sldMk cId="2430916193" sldId="258"/>
        </pc:sldMkLst>
        <pc:spChg chg="mod">
          <ac:chgData name="larissa.santos2420@outlook.com" userId="ed386947f823b759" providerId="LiveId" clId="{4BBF05B6-2451-4D90-96BE-EF032D704BC0}" dt="2022-06-07T13:48:40.823" v="772" actId="27636"/>
          <ac:spMkLst>
            <pc:docMk/>
            <pc:sldMk cId="2430916193" sldId="258"/>
            <ac:spMk id="2" creationId="{A424765B-23AB-591A-C88C-EC3EB53D9A86}"/>
          </ac:spMkLst>
        </pc:spChg>
        <pc:spChg chg="add del mod">
          <ac:chgData name="larissa.santos2420@outlook.com" userId="ed386947f823b759" providerId="LiveId" clId="{4BBF05B6-2451-4D90-96BE-EF032D704BC0}" dt="2022-06-07T13:42:51.536" v="758" actId="478"/>
          <ac:spMkLst>
            <pc:docMk/>
            <pc:sldMk cId="2430916193" sldId="258"/>
            <ac:spMk id="4" creationId="{0F14D625-8DDB-5CC3-CE7B-993AD5957087}"/>
          </ac:spMkLst>
        </pc:spChg>
        <pc:spChg chg="add del mod">
          <ac:chgData name="larissa.santos2420@outlook.com" userId="ed386947f823b759" providerId="LiveId" clId="{4BBF05B6-2451-4D90-96BE-EF032D704BC0}" dt="2022-06-08T21:43:55.111" v="1307" actId="20577"/>
          <ac:spMkLst>
            <pc:docMk/>
            <pc:sldMk cId="2430916193" sldId="258"/>
            <ac:spMk id="5" creationId="{A105F50C-DB6B-25B7-3D17-22E8034FAFE4}"/>
          </ac:spMkLst>
        </pc:spChg>
        <pc:spChg chg="mod">
          <ac:chgData name="larissa.santos2420@outlook.com" userId="ed386947f823b759" providerId="LiveId" clId="{4BBF05B6-2451-4D90-96BE-EF032D704BC0}" dt="2022-06-06T14:59:40.585" v="388" actId="1076"/>
          <ac:spMkLst>
            <pc:docMk/>
            <pc:sldMk cId="2430916193" sldId="258"/>
            <ac:spMk id="9" creationId="{1238B935-2B61-B877-DE56-A908D1D693AB}"/>
          </ac:spMkLst>
        </pc:spChg>
      </pc:sldChg>
      <pc:sldChg chg="delSp modSp mod modTransition">
        <pc:chgData name="larissa.santos2420@outlook.com" userId="ed386947f823b759" providerId="LiveId" clId="{4BBF05B6-2451-4D90-96BE-EF032D704BC0}" dt="2022-06-08T21:42:32.219" v="1253"/>
        <pc:sldMkLst>
          <pc:docMk/>
          <pc:sldMk cId="3996759069" sldId="259"/>
        </pc:sldMkLst>
        <pc:spChg chg="mod">
          <ac:chgData name="larissa.santos2420@outlook.com" userId="ed386947f823b759" providerId="LiveId" clId="{4BBF05B6-2451-4D90-96BE-EF032D704BC0}" dt="2022-06-07T19:12:56.730" v="1179" actId="20577"/>
          <ac:spMkLst>
            <pc:docMk/>
            <pc:sldMk cId="3996759069" sldId="259"/>
            <ac:spMk id="2" creationId="{A424765B-23AB-591A-C88C-EC3EB53D9A86}"/>
          </ac:spMkLst>
        </pc:spChg>
        <pc:spChg chg="del mod">
          <ac:chgData name="larissa.santos2420@outlook.com" userId="ed386947f823b759" providerId="LiveId" clId="{4BBF05B6-2451-4D90-96BE-EF032D704BC0}" dt="2022-06-07T13:55:30.538" v="785" actId="478"/>
          <ac:spMkLst>
            <pc:docMk/>
            <pc:sldMk cId="3996759069" sldId="259"/>
            <ac:spMk id="3" creationId="{9F281895-8ADA-4968-C72F-9D4D500A90DD}"/>
          </ac:spMkLst>
        </pc:spChg>
        <pc:spChg chg="mod">
          <ac:chgData name="larissa.santos2420@outlook.com" userId="ed386947f823b759" providerId="LiveId" clId="{4BBF05B6-2451-4D90-96BE-EF032D704BC0}" dt="2022-06-07T19:17:03.279" v="1212" actId="5793"/>
          <ac:spMkLst>
            <pc:docMk/>
            <pc:sldMk cId="3996759069" sldId="259"/>
            <ac:spMk id="5" creationId="{246C9732-3CF9-312B-0941-E15A0BD57A69}"/>
          </ac:spMkLst>
        </pc:spChg>
      </pc:sldChg>
      <pc:sldChg chg="modSp mod ord modTransition">
        <pc:chgData name="larissa.santos2420@outlook.com" userId="ed386947f823b759" providerId="LiveId" clId="{4BBF05B6-2451-4D90-96BE-EF032D704BC0}" dt="2022-06-08T21:42:40.406" v="1256"/>
        <pc:sldMkLst>
          <pc:docMk/>
          <pc:sldMk cId="3736789861" sldId="260"/>
        </pc:sldMkLst>
        <pc:spChg chg="mod">
          <ac:chgData name="larissa.santos2420@outlook.com" userId="ed386947f823b759" providerId="LiveId" clId="{4BBF05B6-2451-4D90-96BE-EF032D704BC0}" dt="2022-06-07T16:14:19.291" v="1152" actId="20577"/>
          <ac:spMkLst>
            <pc:docMk/>
            <pc:sldMk cId="3736789861" sldId="260"/>
            <ac:spMk id="5" creationId="{246C9732-3CF9-312B-0941-E15A0BD57A69}"/>
          </ac:spMkLst>
        </pc:spChg>
      </pc:sldChg>
      <pc:sldChg chg="modSp mod modTransition">
        <pc:chgData name="larissa.santos2420@outlook.com" userId="ed386947f823b759" providerId="LiveId" clId="{4BBF05B6-2451-4D90-96BE-EF032D704BC0}" dt="2022-06-08T21:42:41.943" v="1257"/>
        <pc:sldMkLst>
          <pc:docMk/>
          <pc:sldMk cId="2207561075" sldId="261"/>
        </pc:sldMkLst>
        <pc:spChg chg="mod">
          <ac:chgData name="larissa.santos2420@outlook.com" userId="ed386947f823b759" providerId="LiveId" clId="{4BBF05B6-2451-4D90-96BE-EF032D704BC0}" dt="2022-06-05T21:37:05.798" v="171" actId="1076"/>
          <ac:spMkLst>
            <pc:docMk/>
            <pc:sldMk cId="2207561075" sldId="261"/>
            <ac:spMk id="5" creationId="{246C9732-3CF9-312B-0941-E15A0BD57A69}"/>
          </ac:spMkLst>
        </pc:spChg>
      </pc:sldChg>
      <pc:sldChg chg="delSp modSp mod">
        <pc:chgData name="larissa.santos2420@outlook.com" userId="ed386947f823b759" providerId="LiveId" clId="{4BBF05B6-2451-4D90-96BE-EF032D704BC0}" dt="2022-06-09T13:22:16.509" v="1315" actId="1076"/>
        <pc:sldMkLst>
          <pc:docMk/>
          <pc:sldMk cId="3162657656" sldId="262"/>
        </pc:sldMkLst>
        <pc:spChg chg="mod">
          <ac:chgData name="larissa.santos2420@outlook.com" userId="ed386947f823b759" providerId="LiveId" clId="{4BBF05B6-2451-4D90-96BE-EF032D704BC0}" dt="2022-06-09T13:22:16.509" v="1315" actId="1076"/>
          <ac:spMkLst>
            <pc:docMk/>
            <pc:sldMk cId="3162657656" sldId="262"/>
            <ac:spMk id="2" creationId="{A424765B-23AB-591A-C88C-EC3EB53D9A86}"/>
          </ac:spMkLst>
        </pc:spChg>
        <pc:spChg chg="del mod">
          <ac:chgData name="larissa.santos2420@outlook.com" userId="ed386947f823b759" providerId="LiveId" clId="{4BBF05B6-2451-4D90-96BE-EF032D704BC0}" dt="2022-06-09T13:21:34.599" v="1311" actId="478"/>
          <ac:spMkLst>
            <pc:docMk/>
            <pc:sldMk cId="3162657656" sldId="262"/>
            <ac:spMk id="5" creationId="{246C9732-3CF9-312B-0941-E15A0BD57A69}"/>
          </ac:spMkLst>
        </pc:spChg>
      </pc:sldChg>
      <pc:sldChg chg="addSp delSp modSp add mod modTransition">
        <pc:chgData name="larissa.santos2420@outlook.com" userId="ed386947f823b759" providerId="LiveId" clId="{4BBF05B6-2451-4D90-96BE-EF032D704BC0}" dt="2022-06-08T21:42:38.138" v="1255"/>
        <pc:sldMkLst>
          <pc:docMk/>
          <pc:sldMk cId="471680954" sldId="263"/>
        </pc:sldMkLst>
        <pc:spChg chg="mod">
          <ac:chgData name="larissa.santos2420@outlook.com" userId="ed386947f823b759" providerId="LiveId" clId="{4BBF05B6-2451-4D90-96BE-EF032D704BC0}" dt="2022-06-05T21:50:58.135" v="343" actId="20577"/>
          <ac:spMkLst>
            <pc:docMk/>
            <pc:sldMk cId="471680954" sldId="263"/>
            <ac:spMk id="2" creationId="{A424765B-23AB-591A-C88C-EC3EB53D9A86}"/>
          </ac:spMkLst>
        </pc:spChg>
        <pc:spChg chg="del">
          <ac:chgData name="larissa.santos2420@outlook.com" userId="ed386947f823b759" providerId="LiveId" clId="{4BBF05B6-2451-4D90-96BE-EF032D704BC0}" dt="2022-06-05T21:51:06.389" v="344" actId="478"/>
          <ac:spMkLst>
            <pc:docMk/>
            <pc:sldMk cId="471680954" sldId="263"/>
            <ac:spMk id="5" creationId="{246C9732-3CF9-312B-0941-E15A0BD57A69}"/>
          </ac:spMkLst>
        </pc:spChg>
        <pc:picChg chg="add del mod modCrop">
          <ac:chgData name="larissa.santos2420@outlook.com" userId="ed386947f823b759" providerId="LiveId" clId="{4BBF05B6-2451-4D90-96BE-EF032D704BC0}" dt="2022-06-05T22:52:23.381" v="370" actId="478"/>
          <ac:picMkLst>
            <pc:docMk/>
            <pc:sldMk cId="471680954" sldId="263"/>
            <ac:picMk id="4" creationId="{33FC6B73-6751-29CD-4525-34DCABC189AE}"/>
          </ac:picMkLst>
        </pc:picChg>
        <pc:picChg chg="add mod modCrop">
          <ac:chgData name="larissa.santos2420@outlook.com" userId="ed386947f823b759" providerId="LiveId" clId="{4BBF05B6-2451-4D90-96BE-EF032D704BC0}" dt="2022-06-05T22:55:42.438" v="379" actId="1076"/>
          <ac:picMkLst>
            <pc:docMk/>
            <pc:sldMk cId="471680954" sldId="263"/>
            <ac:picMk id="7" creationId="{36C3F7ED-095F-F794-D3C4-3E8BCB81C129}"/>
          </ac:picMkLst>
        </pc:picChg>
      </pc:sldChg>
      <pc:sldChg chg="addSp delSp modSp add mod modTransition">
        <pc:chgData name="larissa.santos2420@outlook.com" userId="ed386947f823b759" providerId="LiveId" clId="{4BBF05B6-2451-4D90-96BE-EF032D704BC0}" dt="2022-06-08T21:42:34.272" v="1254"/>
        <pc:sldMkLst>
          <pc:docMk/>
          <pc:sldMk cId="3431324090" sldId="264"/>
        </pc:sldMkLst>
        <pc:spChg chg="mod">
          <ac:chgData name="larissa.santos2420@outlook.com" userId="ed386947f823b759" providerId="LiveId" clId="{4BBF05B6-2451-4D90-96BE-EF032D704BC0}" dt="2022-06-06T17:00:14.609" v="435" actId="27636"/>
          <ac:spMkLst>
            <pc:docMk/>
            <pc:sldMk cId="3431324090" sldId="264"/>
            <ac:spMk id="2" creationId="{A424765B-23AB-591A-C88C-EC3EB53D9A86}"/>
          </ac:spMkLst>
        </pc:spChg>
        <pc:spChg chg="del">
          <ac:chgData name="larissa.santos2420@outlook.com" userId="ed386947f823b759" providerId="LiveId" clId="{4BBF05B6-2451-4D90-96BE-EF032D704BC0}" dt="2022-06-06T17:00:18.345" v="436" actId="478"/>
          <ac:spMkLst>
            <pc:docMk/>
            <pc:sldMk cId="3431324090" sldId="264"/>
            <ac:spMk id="5" creationId="{246C9732-3CF9-312B-0941-E15A0BD57A69}"/>
          </ac:spMkLst>
        </pc:spChg>
        <pc:spChg chg="add mod">
          <ac:chgData name="larissa.santos2420@outlook.com" userId="ed386947f823b759" providerId="LiveId" clId="{4BBF05B6-2451-4D90-96BE-EF032D704BC0}" dt="2022-06-06T17:08:10.501" v="557" actId="255"/>
          <ac:spMkLst>
            <pc:docMk/>
            <pc:sldMk cId="3431324090" sldId="264"/>
            <ac:spMk id="13" creationId="{945D7232-70B0-7E45-A363-5A37C85E0D0E}"/>
          </ac:spMkLst>
        </pc:spChg>
        <pc:spChg chg="add mod">
          <ac:chgData name="larissa.santos2420@outlook.com" userId="ed386947f823b759" providerId="LiveId" clId="{4BBF05B6-2451-4D90-96BE-EF032D704BC0}" dt="2022-06-06T17:08:27.522" v="559" actId="1076"/>
          <ac:spMkLst>
            <pc:docMk/>
            <pc:sldMk cId="3431324090" sldId="264"/>
            <ac:spMk id="14" creationId="{3C4278EA-C439-467B-5A7D-4F4E07A31BC8}"/>
          </ac:spMkLst>
        </pc:spChg>
        <pc:picChg chg="add del mod modCrop">
          <ac:chgData name="larissa.santos2420@outlook.com" userId="ed386947f823b759" providerId="LiveId" clId="{4BBF05B6-2451-4D90-96BE-EF032D704BC0}" dt="2022-06-06T17:01:04.087" v="442" actId="478"/>
          <ac:picMkLst>
            <pc:docMk/>
            <pc:sldMk cId="3431324090" sldId="264"/>
            <ac:picMk id="4" creationId="{0D05EAFD-8147-AC5B-E361-E5F0DB1732EA}"/>
          </ac:picMkLst>
        </pc:picChg>
        <pc:picChg chg="add mod">
          <ac:chgData name="larissa.santos2420@outlook.com" userId="ed386947f823b759" providerId="LiveId" clId="{4BBF05B6-2451-4D90-96BE-EF032D704BC0}" dt="2022-06-06T17:06:20.891" v="470" actId="1076"/>
          <ac:picMkLst>
            <pc:docMk/>
            <pc:sldMk cId="3431324090" sldId="264"/>
            <ac:picMk id="7" creationId="{7FCE6CCA-AABD-47DA-5BCC-0B723D2B222B}"/>
          </ac:picMkLst>
        </pc:picChg>
        <pc:picChg chg="add mod">
          <ac:chgData name="larissa.santos2420@outlook.com" userId="ed386947f823b759" providerId="LiveId" clId="{4BBF05B6-2451-4D90-96BE-EF032D704BC0}" dt="2022-06-06T17:07:57.714" v="554" actId="1076"/>
          <ac:picMkLst>
            <pc:docMk/>
            <pc:sldMk cId="3431324090" sldId="264"/>
            <ac:picMk id="10" creationId="{3AD32E3E-0268-9813-63B1-E1FBF6CC8F0C}"/>
          </ac:picMkLst>
        </pc:picChg>
        <pc:picChg chg="add del">
          <ac:chgData name="larissa.santos2420@outlook.com" userId="ed386947f823b759" providerId="LiveId" clId="{4BBF05B6-2451-4D90-96BE-EF032D704BC0}" dt="2022-06-06T17:06:30.832" v="473" actId="478"/>
          <ac:picMkLst>
            <pc:docMk/>
            <pc:sldMk cId="3431324090" sldId="264"/>
            <ac:picMk id="12" creationId="{389F5028-3604-F3F7-2414-19C45E0C2038}"/>
          </ac:picMkLst>
        </pc:picChg>
      </pc:sldChg>
      <pc:sldChg chg="modSp add mod ord modTransition">
        <pc:chgData name="larissa.santos2420@outlook.com" userId="ed386947f823b759" providerId="LiveId" clId="{4BBF05B6-2451-4D90-96BE-EF032D704BC0}" dt="2022-06-08T21:42:28.406" v="1251"/>
        <pc:sldMkLst>
          <pc:docMk/>
          <pc:sldMk cId="3866351284" sldId="265"/>
        </pc:sldMkLst>
        <pc:spChg chg="mod">
          <ac:chgData name="larissa.santos2420@outlook.com" userId="ed386947f823b759" providerId="LiveId" clId="{4BBF05B6-2451-4D90-96BE-EF032D704BC0}" dt="2022-06-07T13:40:41.719" v="705" actId="1076"/>
          <ac:spMkLst>
            <pc:docMk/>
            <pc:sldMk cId="3866351284" sldId="265"/>
            <ac:spMk id="2" creationId="{A424765B-23AB-591A-C88C-EC3EB53D9A86}"/>
          </ac:spMkLst>
        </pc:spChg>
        <pc:spChg chg="mod">
          <ac:chgData name="larissa.santos2420@outlook.com" userId="ed386947f823b759" providerId="LiveId" clId="{4BBF05B6-2451-4D90-96BE-EF032D704BC0}" dt="2022-06-07T13:42:16.055" v="756" actId="20577"/>
          <ac:spMkLst>
            <pc:docMk/>
            <pc:sldMk cId="3866351284" sldId="265"/>
            <ac:spMk id="5" creationId="{A105F50C-DB6B-25B7-3D17-22E8034FAFE4}"/>
          </ac:spMkLst>
        </pc:spChg>
      </pc:sldChg>
      <pc:sldChg chg="delSp modSp add mod">
        <pc:chgData name="larissa.santos2420@outlook.com" userId="ed386947f823b759" providerId="LiveId" clId="{4BBF05B6-2451-4D90-96BE-EF032D704BC0}" dt="2022-06-08T21:47:31.380" v="1310" actId="20577"/>
        <pc:sldMkLst>
          <pc:docMk/>
          <pc:sldMk cId="633883715" sldId="266"/>
        </pc:sldMkLst>
        <pc:spChg chg="mod">
          <ac:chgData name="larissa.santos2420@outlook.com" userId="ed386947f823b759" providerId="LiveId" clId="{4BBF05B6-2451-4D90-96BE-EF032D704BC0}" dt="2022-06-08T21:47:31.380" v="1310" actId="20577"/>
          <ac:spMkLst>
            <pc:docMk/>
            <pc:sldMk cId="633883715" sldId="266"/>
            <ac:spMk id="2" creationId="{A424765B-23AB-591A-C88C-EC3EB53D9A86}"/>
          </ac:spMkLst>
        </pc:spChg>
        <pc:spChg chg="del">
          <ac:chgData name="larissa.santos2420@outlook.com" userId="ed386947f823b759" providerId="LiveId" clId="{4BBF05B6-2451-4D90-96BE-EF032D704BC0}" dt="2022-06-07T21:33:14.556" v="1215" actId="478"/>
          <ac:spMkLst>
            <pc:docMk/>
            <pc:sldMk cId="633883715" sldId="266"/>
            <ac:spMk id="5" creationId="{246C9732-3CF9-312B-0941-E15A0BD57A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9A468-D5F4-DE62-53FF-1993F6C0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77C90-847F-081D-78AD-2ED2FFE51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BF94C-947A-767C-D6F0-49EF239F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AE4B-E923-1D0E-FFAA-319A0C5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2186F-242F-6286-4656-9F49E3B3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8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0D78F-EEA2-9CD3-97C5-0443A203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611711-DCE1-6FF2-8748-0F83B698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01567-B728-B2E6-7CB7-35E0192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CEDA2-1F34-C631-6FAC-6FE7AF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283C2-3687-5B32-358A-41F087B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1F3433-7DF2-E00C-C7CB-F32542F78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E70895-B630-771E-93DF-9E6F2285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21C77-8D60-3AFC-C755-CA86CA55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901B7-6121-D3D1-7823-A89248C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69337-2FF4-FD6C-8707-47464E13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455A4-58C3-4019-5AB4-1D15E805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25DEF-5ECB-CBE8-D894-78E3F8D5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BA129-82D4-AEAB-020B-526BFB8E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5A058-9364-9594-2ED1-C277B69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F4296-4913-1EEF-F7B2-F4C974A5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F3A1E-20B3-93DC-ABDB-5C9BF48F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34671-23FC-4D1F-50AC-58BFB0DE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6B0B3-D3AF-0BD4-5B73-677F444B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BE391-A495-3B7F-35CB-14A26440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84F0-9FE5-7BE4-C4CF-8AFA26B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3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3BCB-AB1B-303E-ECB8-F25704F5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EEDB3-5257-54E3-7479-1DF930752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FE6DFF-8B11-C7DA-CD2C-A3AAB5AA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7CF85-6CF5-E177-AD4F-2086D051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AB3E4E-D766-925F-C6BF-1FC84B1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65A88-6F4F-13C7-4605-E753717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9CD5F-9E94-B982-B31F-CB535CF9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DE9705-2E34-F865-4011-F5C765A1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3340B8-3565-3C71-E7F9-04A558DE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898CBC-057E-A1ED-C8D1-EA43032A0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088A81-26C7-0C03-1D58-D6285AE9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EF800-DEFF-E468-D601-27D48D0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4DADC4-3A10-8927-CC5E-466CBC4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2159A3-6A1A-B6CC-73F9-830CC0B9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6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D84B-AAE6-CE79-3EC9-D4DF108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FC2EF1-0810-DC04-910D-5AF72032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263606-1611-A5EE-7216-B828350D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53BA8C-5992-E0F6-FDD6-F5849493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26532E-3558-322F-F1E0-B411AC1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9782A3-EF12-E1B8-F3A9-68C3AECF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706DDF-83CA-6EFA-A4F4-65A05AB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9403-8635-7ED1-6D01-B8CF1F61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DA876-D416-133A-BC03-D11D7C8E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9D1FF4-77DB-2606-B5F0-5F158B6E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B7E66-0C2C-E5E1-5E07-584113F5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0E39EB-77E5-E63A-CCFF-7F21A84D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EB47A-AF17-C908-B6B0-649055C8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D0A6D-5CBF-8BCC-0747-1D226BC2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07D50F-0774-8EC0-C448-C085E86F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01CF78-BA16-D025-CA00-B05BCC5A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63868-5217-F6EB-DE30-898A773E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A44B5-52FD-667E-6184-0BAEB715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2D91E-A547-DBD1-FA3E-FD82B323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EE47FA-CB95-0126-5DE6-446A1689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7EFADA-191C-3CEA-D19A-DD921219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6A78B-A439-D07B-6BF5-C0BBC904E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F382-D947-4548-876E-908899CFC75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54D2F-051C-46A1-647D-64D6EEC10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A26F0-D8A0-F650-F8C5-1CBD80AC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8114-669A-40C7-8A1A-4860F060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96" y="1694776"/>
            <a:ext cx="4466329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Projeto </a:t>
            </a:r>
            <a:b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Individual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81895-8ADA-4968-C72F-9D4D500A9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967" y="4076846"/>
            <a:ext cx="3808903" cy="1655762"/>
          </a:xfrm>
        </p:spPr>
        <p:txBody>
          <a:bodyPr>
            <a:normAutofit/>
          </a:bodyPr>
          <a:lstStyle/>
          <a:p>
            <a:pPr algn="r"/>
            <a:r>
              <a:rPr lang="pt-BR" sz="3000" dirty="0">
                <a:solidFill>
                  <a:srgbClr val="74A3C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Larissa dos Santos</a:t>
            </a: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F887F8D-BA0E-0A38-434A-3BE4F365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25" y="120830"/>
            <a:ext cx="6423575" cy="65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267" y="2981716"/>
            <a:ext cx="6363466" cy="894568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Agradecimentos 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138" y="2695797"/>
            <a:ext cx="6413723" cy="145528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Obrigada pela atenção!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8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02" y="472420"/>
            <a:ext cx="3325867" cy="14552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Tema: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81895-8ADA-4968-C72F-9D4D500A9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348" y="2706914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Mulheres importantes para a ciência e para a tecnologia. </a:t>
            </a:r>
            <a:endParaRPr lang="pt-BR" sz="40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08" y="882152"/>
            <a:ext cx="10066745" cy="145528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Quando o interesse começou? 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105F50C-DB6B-25B7-3D17-22E8034F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20" y="2495324"/>
            <a:ext cx="9687238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Por volta dos 12 anos;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Assistindo filmes e documentários. </a:t>
            </a:r>
          </a:p>
        </p:txBody>
      </p:sp>
    </p:spTree>
    <p:extLst>
      <p:ext uri="{BB962C8B-B14F-4D97-AF65-F5344CB8AC3E}">
        <p14:creationId xmlns:p14="http://schemas.microsoft.com/office/powerpoint/2010/main" val="38663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162" y="451846"/>
            <a:ext cx="8569638" cy="145528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Porquê deste tema? 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105F50C-DB6B-25B7-3D17-22E8034F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20" y="2214676"/>
            <a:ext cx="9687238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Retratar minha admiração por mulheres que ajudaram na </a:t>
            </a:r>
            <a:r>
              <a:rPr lang="pt-BR" sz="2500" dirty="0">
                <a:solidFill>
                  <a:srgbClr val="74A3C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descoberta </a:t>
            </a: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de inteligências em áreas da </a:t>
            </a:r>
            <a:r>
              <a:rPr lang="pt-BR" sz="2500" dirty="0">
                <a:solidFill>
                  <a:srgbClr val="74A3C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tecnologia </a:t>
            </a: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e da </a:t>
            </a:r>
            <a:r>
              <a:rPr lang="pt-BR" sz="2500" dirty="0">
                <a:solidFill>
                  <a:srgbClr val="74A3C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ciência</a:t>
            </a:r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91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48" y="218846"/>
            <a:ext cx="3325867" cy="14552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Valores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46C9732-3CF9-312B-0941-E15A0BD57A69}"/>
              </a:ext>
            </a:extLst>
          </p:cNvPr>
          <p:cNvSpPr txBox="1">
            <a:spLocks/>
          </p:cNvSpPr>
          <p:nvPr/>
        </p:nvSpPr>
        <p:spPr>
          <a:xfrm>
            <a:off x="1067848" y="21338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Dedicação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Organização</a:t>
            </a:r>
          </a:p>
          <a:p>
            <a:pPr algn="l">
              <a:lnSpc>
                <a:spcPct val="100000"/>
              </a:lnSpc>
            </a:pPr>
            <a:endParaRPr lang="pt-BR" sz="35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5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5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5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48" y="218846"/>
            <a:ext cx="6595695" cy="145528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7FCE6CCA-AABD-47DA-5BCC-0B723D2B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32" y="2409857"/>
            <a:ext cx="4795068" cy="3482457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AD32E3E-0268-9813-63B1-E1FBF6CC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13" y="2409857"/>
            <a:ext cx="2243845" cy="2243845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45D7232-70B0-7E45-A363-5A37C85E0D0E}"/>
              </a:ext>
            </a:extLst>
          </p:cNvPr>
          <p:cNvSpPr txBox="1">
            <a:spLocks/>
          </p:cNvSpPr>
          <p:nvPr/>
        </p:nvSpPr>
        <p:spPr>
          <a:xfrm>
            <a:off x="1067848" y="1687167"/>
            <a:ext cx="3799987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Modelagem: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3C4278EA-C439-467B-5A7D-4F4E07A31BC8}"/>
              </a:ext>
            </a:extLst>
          </p:cNvPr>
          <p:cNvSpPr txBox="1">
            <a:spLocks/>
          </p:cNvSpPr>
          <p:nvPr/>
        </p:nvSpPr>
        <p:spPr>
          <a:xfrm>
            <a:off x="7071180" y="1674135"/>
            <a:ext cx="53519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Ferramenta de Gestão:</a:t>
            </a:r>
          </a:p>
        </p:txBody>
      </p:sp>
    </p:spTree>
    <p:extLst>
      <p:ext uri="{BB962C8B-B14F-4D97-AF65-F5344CB8AC3E}">
        <p14:creationId xmlns:p14="http://schemas.microsoft.com/office/powerpoint/2010/main" val="343132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48" y="218846"/>
            <a:ext cx="6595695" cy="14552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C3F7ED-095F-F794-D3C4-3E8BCB81C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1" b="4225"/>
          <a:stretch/>
        </p:blipFill>
        <p:spPr>
          <a:xfrm>
            <a:off x="2264637" y="1678190"/>
            <a:ext cx="7370064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48" y="218846"/>
            <a:ext cx="6595695" cy="145528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Maior dificuldade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46C9732-3CF9-312B-0941-E15A0BD57A69}"/>
              </a:ext>
            </a:extLst>
          </p:cNvPr>
          <p:cNvSpPr txBox="1">
            <a:spLocks/>
          </p:cNvSpPr>
          <p:nvPr/>
        </p:nvSpPr>
        <p:spPr>
          <a:xfrm>
            <a:off x="1067848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Dividir bem o tempo entre a sprint e o projeto individual;</a:t>
            </a:r>
          </a:p>
        </p:txBody>
      </p:sp>
    </p:spTree>
    <p:extLst>
      <p:ext uri="{BB962C8B-B14F-4D97-AF65-F5344CB8AC3E}">
        <p14:creationId xmlns:p14="http://schemas.microsoft.com/office/powerpoint/2010/main" val="37367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765B-23AB-591A-C88C-EC3EB53D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48" y="218846"/>
            <a:ext cx="4345981" cy="145528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b="1" dirty="0">
                <a:solidFill>
                  <a:srgbClr val="74A3C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Superação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1238B935-2B61-B877-DE56-A908D1D693AB}"/>
              </a:ext>
            </a:extLst>
          </p:cNvPr>
          <p:cNvSpPr/>
          <p:nvPr/>
        </p:nvSpPr>
        <p:spPr>
          <a:xfrm rot="16200000">
            <a:off x="9118601" y="3784601"/>
            <a:ext cx="2706914" cy="3439884"/>
          </a:xfrm>
          <a:prstGeom prst="rtTriangle">
            <a:avLst/>
          </a:prstGeom>
          <a:solidFill>
            <a:srgbClr val="74A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46C9732-3CF9-312B-0941-E15A0BD57A69}"/>
              </a:ext>
            </a:extLst>
          </p:cNvPr>
          <p:cNvSpPr txBox="1">
            <a:spLocks/>
          </p:cNvSpPr>
          <p:nvPr/>
        </p:nvSpPr>
        <p:spPr>
          <a:xfrm>
            <a:off x="1067848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Confiar no meu potencial.</a:t>
            </a:r>
          </a:p>
        </p:txBody>
      </p:sp>
    </p:spTree>
    <p:extLst>
      <p:ext uri="{BB962C8B-B14F-4D97-AF65-F5344CB8AC3E}">
        <p14:creationId xmlns:p14="http://schemas.microsoft.com/office/powerpoint/2010/main" val="220756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Tema do Office</vt:lpstr>
      <vt:lpstr>Projeto  Individual </vt:lpstr>
      <vt:lpstr>Tema: </vt:lpstr>
      <vt:lpstr>Quando o interesse começou? </vt:lpstr>
      <vt:lpstr>O Porquê deste tema? </vt:lpstr>
      <vt:lpstr>Valores</vt:lpstr>
      <vt:lpstr>Desenvolvimento</vt:lpstr>
      <vt:lpstr>Site</vt:lpstr>
      <vt:lpstr>Maior dificuldade</vt:lpstr>
      <vt:lpstr>Superação</vt:lpstr>
      <vt:lpstr>Agradecimentos </vt:lpstr>
      <vt:lpstr>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Individual </dc:title>
  <dc:creator>larissa.santos2420@outlook.com</dc:creator>
  <cp:lastModifiedBy>larissa.santos2420@outlook.com</cp:lastModifiedBy>
  <cp:revision>1</cp:revision>
  <dcterms:created xsi:type="dcterms:W3CDTF">2022-06-03T23:10:55Z</dcterms:created>
  <dcterms:modified xsi:type="dcterms:W3CDTF">2022-06-09T13:22:25Z</dcterms:modified>
</cp:coreProperties>
</file>