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1" r:id="rId2"/>
    <p:sldId id="94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E60"/>
    <a:srgbClr val="FF4444"/>
    <a:srgbClr val="25B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8D3A-40EF-4ED6-B37B-C1A82486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5DD0AE-987C-46F7-A000-0D19B40E0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E489EB-7FFE-4207-B206-2A2E32E7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3444F-2D67-45FF-834A-478A10E3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73384-3418-4D64-82C0-ADFC8FD1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81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2AB98-4E87-4112-A185-C5E0889D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C5D04C-2C0B-4113-B69B-C2640E57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06142-D790-40BD-8CEF-E8013020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558C4-5E9C-49A2-95EA-45B88B8B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F409F-B3E4-452D-BDB3-B33AF511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45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80346B-9A92-4D52-AFBD-D0FF6584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826803-5016-47A1-B2C3-5DE5529C6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74425-7269-4D05-9A97-4297717C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AE6F9-817F-4111-BF98-54E07002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64854-66B1-4540-9D59-945D5C00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1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40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A077-6880-467C-94B9-0A51B6B1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67DE5-87ED-402A-8FE1-F7D15AC3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E32DD-19B0-4E6C-AB55-CC700EC1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7AED2-76F8-4645-A5F1-78D72440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D49CB-3BE8-40BE-A2DC-5C6C70C6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4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5BFFF-C039-42B6-BEB8-628D61B9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3E9766-448B-4EFB-8623-9413CFE7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C71CDF-02D6-4AD9-88DE-1E5D3F69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C7A7FD-E9BA-4596-A330-4F9ADD7F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6D9B3-1796-4CF6-8CC7-F3FA8C92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62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FE50B-6CDE-4CEF-A366-54342B03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23C2D-5C9B-46CB-A921-E92834C28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E83514-1DDF-475F-87F9-1BF0D71A1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51460F-ED9F-4BF8-926C-F0F6F992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3516DB-18C6-4942-8237-14107DFC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730D90-1544-4DB0-ADF9-ED0979BD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9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6C785-E71B-49B1-9A14-C7D57159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E19946-C36B-42F9-9D2A-8C9CEE84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4FBD56-1842-4FF1-B7D0-8CE5A3B84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B3B99-1067-4FF7-B8E9-C3B5BAC8C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C6E6B3-7395-4CD8-8156-41824A2DB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B3F1B2-6B29-4B56-8080-2A343758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9C82B5-D34A-4CDF-AFE3-E199634B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7A9E55-A802-4E9A-8ACD-5083E25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FB23-D8E7-4A06-A039-75BD7D09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44F20D-777F-4E6E-8530-CC59ADA7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5A749A-E766-46B4-A66C-4EA299FC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C3D794-C4FF-4C7E-887D-7C1A9F07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21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86E348-F758-491A-9BC5-3F38E17C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671ACF-94B0-4F68-82D8-9989FA72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1AAAA5-A38A-47D7-8303-42592F83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26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93D1E-E4F7-481C-A173-D31F6937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90A76-663D-4659-AF3F-B3530C3C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9DF241-8712-4190-8121-130382B94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C6B472-27E0-42C5-A2CE-5ABA1BD6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6C6DFD-0676-4379-96E6-782038A8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4BD8F2-A4D0-49E5-A403-219E1361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24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D2FC-69D5-4577-91B5-E6E4A542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79A86-A7DD-4D50-8256-5A427DE05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75D5E1-CE56-47F7-AF3F-ED203786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ACD097-CC30-4568-94BA-96951FAB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2310A5-410C-499A-8498-D9DC958B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85EB80-61BD-439C-9C66-EBA95669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1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16B711-AEE8-4479-A86D-F83F89E8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E097F-76FD-4AEC-BCDB-321CD353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027BE-C9FE-4EDA-AE06-23CAC503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34D-2B4A-4D61-9BED-3B042D1DB52A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1B903-158F-4945-9EBB-C3146F4C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8B4202-497E-4B1D-AC04-A8973853F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1870-B98F-4513-805C-8A303A0F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8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2A8908BC-F667-41FC-8F0C-D53CF3E99301}"/>
              </a:ext>
            </a:extLst>
          </p:cNvPr>
          <p:cNvCxnSpPr>
            <a:cxnSpLocks/>
            <a:stCxn id="13" idx="1"/>
            <a:endCxn id="6" idx="4"/>
          </p:cNvCxnSpPr>
          <p:nvPr/>
        </p:nvCxnSpPr>
        <p:spPr>
          <a:xfrm flipH="1">
            <a:off x="2486414" y="1916750"/>
            <a:ext cx="1057388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164CEBB-1479-41FC-85E0-7657ABF01471}"/>
              </a:ext>
            </a:extLst>
          </p:cNvPr>
          <p:cNvGrpSpPr/>
          <p:nvPr/>
        </p:nvGrpSpPr>
        <p:grpSpPr>
          <a:xfrm>
            <a:off x="470061" y="851777"/>
            <a:ext cx="2029806" cy="2129948"/>
            <a:chOff x="7154811" y="2610821"/>
            <a:chExt cx="2238073" cy="1838511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910FC3D0-D6CC-4761-BDF8-F2D984CEA5AD}"/>
                </a:ext>
              </a:extLst>
            </p:cNvPr>
            <p:cNvSpPr/>
            <p:nvPr/>
          </p:nvSpPr>
          <p:spPr>
            <a:xfrm>
              <a:off x="7234788" y="2610821"/>
              <a:ext cx="2143263" cy="1838511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03180E-515B-4656-A873-E8106FECA4DB}"/>
                </a:ext>
              </a:extLst>
            </p:cNvPr>
            <p:cNvSpPr/>
            <p:nvPr/>
          </p:nvSpPr>
          <p:spPr>
            <a:xfrm>
              <a:off x="7154811" y="3194197"/>
              <a:ext cx="2238073" cy="1091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Database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SQL Server]</a:t>
              </a:r>
            </a:p>
            <a:p>
              <a:pPr lvl="0" algn="ctr">
                <a:defRPr/>
              </a:pPr>
              <a:endParaRPr lang="pt-BR" sz="145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Armazena os dados da solução</a:t>
              </a:r>
            </a:p>
          </p:txBody>
        </p:sp>
      </p:grpSp>
      <p:grpSp>
        <p:nvGrpSpPr>
          <p:cNvPr id="12" name="Group 38">
            <a:extLst>
              <a:ext uri="{FF2B5EF4-FFF2-40B4-BE49-F238E27FC236}">
                <a16:creationId xmlns:a16="http://schemas.microsoft.com/office/drawing/2014/main" id="{CC37BB3F-17E4-47AD-9C36-9B2C0F341C65}"/>
              </a:ext>
            </a:extLst>
          </p:cNvPr>
          <p:cNvGrpSpPr/>
          <p:nvPr/>
        </p:nvGrpSpPr>
        <p:grpSpPr>
          <a:xfrm>
            <a:off x="3451570" y="1002449"/>
            <a:ext cx="2327633" cy="1828602"/>
            <a:chOff x="8741678" y="1501253"/>
            <a:chExt cx="2566458" cy="201622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9F0AFEE-3490-4F65-97BC-A6F00B81CC75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5882602-9FBE-4C61-9743-68F10F146E9D}"/>
                </a:ext>
              </a:extLst>
            </p:cNvPr>
            <p:cNvSpPr/>
            <p:nvPr/>
          </p:nvSpPr>
          <p:spPr>
            <a:xfrm>
              <a:off x="8741678" y="1583056"/>
              <a:ext cx="2566458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Microservice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3525A78-382C-4E71-BE54-3F487C7E84FF}"/>
                </a:ext>
              </a:extLst>
            </p:cNvPr>
            <p:cNvSpPr/>
            <p:nvPr/>
          </p:nvSpPr>
          <p:spPr>
            <a:xfrm>
              <a:off x="8854450" y="2439785"/>
              <a:ext cx="2365185" cy="59415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 err="1">
                  <a:solidFill>
                    <a:prstClr val="white"/>
                  </a:solidFill>
                </a:rPr>
                <a:t>API’s</a:t>
              </a:r>
              <a:r>
                <a:rPr lang="pt-BR" sz="1451" dirty="0">
                  <a:solidFill>
                    <a:prstClr val="white"/>
                  </a:solidFill>
                </a:rPr>
                <a:t> de acesso aos dados da aplicação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5E9EA73-C962-419B-B6F6-6B1DE5976F8F}"/>
              </a:ext>
            </a:extLst>
          </p:cNvPr>
          <p:cNvGrpSpPr/>
          <p:nvPr/>
        </p:nvGrpSpPr>
        <p:grpSpPr>
          <a:xfrm>
            <a:off x="9716048" y="1013967"/>
            <a:ext cx="2190319" cy="1828601"/>
            <a:chOff x="237243" y="1548384"/>
            <a:chExt cx="2415055" cy="2016223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F5187CC-4D1D-4D5F-8E5D-4C8E50F2EB59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CC2F8DD-84C2-40E9-98B7-3E8C9C98BFC0}"/>
                </a:ext>
              </a:extLst>
            </p:cNvPr>
            <p:cNvSpPr/>
            <p:nvPr/>
          </p:nvSpPr>
          <p:spPr>
            <a:xfrm>
              <a:off x="275007" y="1686174"/>
              <a:ext cx="2377291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/>
                <a:t> </a:t>
              </a:r>
              <a:r>
                <a:rPr lang="pt-BR" sz="1814" b="1" dirty="0" err="1"/>
                <a:t>Gooogle</a:t>
              </a:r>
              <a:r>
                <a:rPr lang="pt-BR" sz="1814" b="1" dirty="0"/>
                <a:t> Maps</a:t>
              </a:r>
            </a:p>
            <a:p>
              <a:pPr lvl="0" algn="ctr">
                <a:defRPr/>
              </a:pPr>
              <a:r>
                <a:rPr lang="pt-BR" sz="1451" dirty="0"/>
                <a:t>[Container: API Google]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68D6520-4FEF-4445-B322-9F9B9936C187}"/>
                </a:ext>
              </a:extLst>
            </p:cNvPr>
            <p:cNvSpPr/>
            <p:nvPr/>
          </p:nvSpPr>
          <p:spPr>
            <a:xfrm>
              <a:off x="237243" y="2576888"/>
              <a:ext cx="2377291" cy="3479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/>
                <a:t>API de Geolocalização</a:t>
              </a:r>
              <a:endParaRPr lang="pt-BR" sz="1088" dirty="0"/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A385EF60-24C2-4D97-84F7-1DE192251585}"/>
              </a:ext>
            </a:extLst>
          </p:cNvPr>
          <p:cNvGrpSpPr/>
          <p:nvPr/>
        </p:nvGrpSpPr>
        <p:grpSpPr>
          <a:xfrm>
            <a:off x="6666578" y="940268"/>
            <a:ext cx="2244105" cy="1952963"/>
            <a:chOff x="7215121" y="4690130"/>
            <a:chExt cx="2474360" cy="2016225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BBBEB7B-CDC4-4255-8E86-89B733C49316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190C94F-71CC-4D57-8BC2-FBDC7037E87F}"/>
                </a:ext>
              </a:extLst>
            </p:cNvPr>
            <p:cNvSpPr/>
            <p:nvPr/>
          </p:nvSpPr>
          <p:spPr>
            <a:xfrm>
              <a:off x="7314695" y="4995848"/>
              <a:ext cx="2265941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3134917-EAA9-4266-93AA-B827B09F0849}"/>
                </a:ext>
              </a:extLst>
            </p:cNvPr>
            <p:cNvSpPr/>
            <p:nvPr/>
          </p:nvSpPr>
          <p:spPr>
            <a:xfrm>
              <a:off x="7215121" y="5914281"/>
              <a:ext cx="2474360" cy="5563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para a usuária definir a rota segura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9" name="Conector: Angulado 60">
            <a:extLst>
              <a:ext uri="{FF2B5EF4-FFF2-40B4-BE49-F238E27FC236}">
                <a16:creationId xmlns:a16="http://schemas.microsoft.com/office/drawing/2014/main" id="{91D5356D-E6E4-475E-9CEC-42BA50543205}"/>
              </a:ext>
            </a:extLst>
          </p:cNvPr>
          <p:cNvCxnSpPr>
            <a:cxnSpLocks/>
            <a:stCxn id="36" idx="1"/>
            <a:endCxn id="13" idx="3"/>
          </p:cNvCxnSpPr>
          <p:nvPr/>
        </p:nvCxnSpPr>
        <p:spPr>
          <a:xfrm rot="10800000">
            <a:off x="5698940" y="1916750"/>
            <a:ext cx="977685" cy="11518"/>
          </a:xfrm>
          <a:prstGeom prst="bentConnector3">
            <a:avLst>
              <a:gd name="adj1" fmla="val 1102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do 60">
            <a:extLst>
              <a:ext uri="{FF2B5EF4-FFF2-40B4-BE49-F238E27FC236}">
                <a16:creationId xmlns:a16="http://schemas.microsoft.com/office/drawing/2014/main" id="{1CE54219-A35D-4ECC-B96B-B6810C69DC4D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>
            <a:off x="8910685" y="1916750"/>
            <a:ext cx="807618" cy="11518"/>
          </a:xfrm>
          <a:prstGeom prst="bentConnector3">
            <a:avLst>
              <a:gd name="adj1" fmla="val 1677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36">
            <a:extLst>
              <a:ext uri="{FF2B5EF4-FFF2-40B4-BE49-F238E27FC236}">
                <a16:creationId xmlns:a16="http://schemas.microsoft.com/office/drawing/2014/main" id="{27DD8268-A922-47A1-B211-61E0F074F4AB}"/>
              </a:ext>
            </a:extLst>
          </p:cNvPr>
          <p:cNvGrpSpPr/>
          <p:nvPr/>
        </p:nvGrpSpPr>
        <p:grpSpPr>
          <a:xfrm>
            <a:off x="3537290" y="3771663"/>
            <a:ext cx="2234059" cy="1952963"/>
            <a:chOff x="7293986" y="4690130"/>
            <a:chExt cx="2463283" cy="201622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475EC62-D754-4D2F-A0DE-F2697BF92052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8A6B971-93E0-4E2B-AA24-6A030AB20B4B}"/>
                </a:ext>
              </a:extLst>
            </p:cNvPr>
            <p:cNvSpPr/>
            <p:nvPr/>
          </p:nvSpPr>
          <p:spPr>
            <a:xfrm>
              <a:off x="7314695" y="4995848"/>
              <a:ext cx="2442574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0A7CFA48-FCEB-4489-97B3-497AE4FD4B82}"/>
                </a:ext>
              </a:extLst>
            </p:cNvPr>
            <p:cNvSpPr/>
            <p:nvPr/>
          </p:nvSpPr>
          <p:spPr>
            <a:xfrm>
              <a:off x="7293986" y="5914281"/>
              <a:ext cx="2395495" cy="32582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Dashboard administrativa 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4" name="Conector: Angulado 60">
            <a:extLst>
              <a:ext uri="{FF2B5EF4-FFF2-40B4-BE49-F238E27FC236}">
                <a16:creationId xmlns:a16="http://schemas.microsoft.com/office/drawing/2014/main" id="{524BFD8F-CA99-47E3-B04E-1421B32A0A80}"/>
              </a:ext>
            </a:extLst>
          </p:cNvPr>
          <p:cNvCxnSpPr>
            <a:cxnSpLocks/>
            <a:stCxn id="51" idx="0"/>
            <a:endCxn id="13" idx="2"/>
          </p:cNvCxnSpPr>
          <p:nvPr/>
        </p:nvCxnSpPr>
        <p:spPr>
          <a:xfrm rot="16200000" flipV="1">
            <a:off x="4167541" y="3284882"/>
            <a:ext cx="940612" cy="32950"/>
          </a:xfrm>
          <a:prstGeom prst="bentConnector3">
            <a:avLst>
              <a:gd name="adj1" fmla="val 124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6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2A8908BC-F667-41FC-8F0C-D53CF3E99301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2486415" y="1916750"/>
            <a:ext cx="86327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164CEBB-1479-41FC-85E0-7657ABF01471}"/>
              </a:ext>
            </a:extLst>
          </p:cNvPr>
          <p:cNvGrpSpPr/>
          <p:nvPr/>
        </p:nvGrpSpPr>
        <p:grpSpPr>
          <a:xfrm>
            <a:off x="470061" y="851777"/>
            <a:ext cx="2029806" cy="2129948"/>
            <a:chOff x="7154811" y="2610821"/>
            <a:chExt cx="2238073" cy="1838511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910FC3D0-D6CC-4761-BDF8-F2D984CEA5AD}"/>
                </a:ext>
              </a:extLst>
            </p:cNvPr>
            <p:cNvSpPr/>
            <p:nvPr/>
          </p:nvSpPr>
          <p:spPr>
            <a:xfrm>
              <a:off x="7234788" y="2610821"/>
              <a:ext cx="2143263" cy="1838511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03180E-515B-4656-A873-E8106FECA4DB}"/>
                </a:ext>
              </a:extLst>
            </p:cNvPr>
            <p:cNvSpPr/>
            <p:nvPr/>
          </p:nvSpPr>
          <p:spPr>
            <a:xfrm>
              <a:off x="7154811" y="3194197"/>
              <a:ext cx="2238073" cy="1091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Database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SQL Server]</a:t>
              </a:r>
            </a:p>
            <a:p>
              <a:pPr lvl="0" algn="ctr">
                <a:defRPr/>
              </a:pPr>
              <a:endParaRPr lang="pt-BR" sz="145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Armazena os dados da solução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5E9EA73-C962-419B-B6F6-6B1DE5976F8F}"/>
              </a:ext>
            </a:extLst>
          </p:cNvPr>
          <p:cNvGrpSpPr/>
          <p:nvPr/>
        </p:nvGrpSpPr>
        <p:grpSpPr>
          <a:xfrm>
            <a:off x="9068940" y="4694745"/>
            <a:ext cx="2190319" cy="1828601"/>
            <a:chOff x="237243" y="1548384"/>
            <a:chExt cx="2415055" cy="2016223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F5187CC-4D1D-4D5F-8E5D-4C8E50F2EB59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32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CC2F8DD-84C2-40E9-98B7-3E8C9C98BFC0}"/>
                </a:ext>
              </a:extLst>
            </p:cNvPr>
            <p:cNvSpPr/>
            <p:nvPr/>
          </p:nvSpPr>
          <p:spPr>
            <a:xfrm>
              <a:off x="275007" y="1686174"/>
              <a:ext cx="2377291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/>
                <a:t> </a:t>
              </a:r>
              <a:r>
                <a:rPr lang="pt-BR" sz="1814" b="1" dirty="0" err="1"/>
                <a:t>Gooogle</a:t>
              </a:r>
              <a:r>
                <a:rPr lang="pt-BR" sz="1814" b="1" dirty="0"/>
                <a:t> Maps</a:t>
              </a:r>
            </a:p>
            <a:p>
              <a:pPr lvl="0" algn="ctr">
                <a:defRPr/>
              </a:pPr>
              <a:r>
                <a:rPr lang="pt-BR" sz="1451" dirty="0"/>
                <a:t>[Container: API Google]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68D6520-4FEF-4445-B322-9F9B9936C187}"/>
                </a:ext>
              </a:extLst>
            </p:cNvPr>
            <p:cNvSpPr/>
            <p:nvPr/>
          </p:nvSpPr>
          <p:spPr>
            <a:xfrm>
              <a:off x="237243" y="2576888"/>
              <a:ext cx="2377291" cy="3479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/>
                <a:t>API de Geolocalização</a:t>
              </a:r>
              <a:endParaRPr lang="pt-BR" sz="1088" dirty="0"/>
            </a:p>
          </p:txBody>
        </p:sp>
      </p:grpSp>
      <p:grpSp>
        <p:nvGrpSpPr>
          <p:cNvPr id="35" name="Group 36">
            <a:extLst>
              <a:ext uri="{FF2B5EF4-FFF2-40B4-BE49-F238E27FC236}">
                <a16:creationId xmlns:a16="http://schemas.microsoft.com/office/drawing/2014/main" id="{A385EF60-24C2-4D97-84F7-1DE192251585}"/>
              </a:ext>
            </a:extLst>
          </p:cNvPr>
          <p:cNvGrpSpPr/>
          <p:nvPr/>
        </p:nvGrpSpPr>
        <p:grpSpPr>
          <a:xfrm>
            <a:off x="4562210" y="4632565"/>
            <a:ext cx="2244105" cy="1952963"/>
            <a:chOff x="7215121" y="4690130"/>
            <a:chExt cx="2474360" cy="2016225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BBBEB7B-CDC4-4255-8E86-89B733C49316}"/>
                </a:ext>
              </a:extLst>
            </p:cNvPr>
            <p:cNvSpPr/>
            <p:nvPr/>
          </p:nvSpPr>
          <p:spPr>
            <a:xfrm>
              <a:off x="7226198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190C94F-71CC-4D57-8BC2-FBDC7037E87F}"/>
                </a:ext>
              </a:extLst>
            </p:cNvPr>
            <p:cNvSpPr/>
            <p:nvPr/>
          </p:nvSpPr>
          <p:spPr>
            <a:xfrm>
              <a:off x="7314695" y="4995848"/>
              <a:ext cx="2265941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3134917-EAA9-4266-93AA-B827B09F0849}"/>
                </a:ext>
              </a:extLst>
            </p:cNvPr>
            <p:cNvSpPr/>
            <p:nvPr/>
          </p:nvSpPr>
          <p:spPr>
            <a:xfrm>
              <a:off x="7215121" y="5914281"/>
              <a:ext cx="2474360" cy="5563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para a usuária definir a rota segura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3" name="Conector: Angulado 60">
            <a:extLst>
              <a:ext uri="{FF2B5EF4-FFF2-40B4-BE49-F238E27FC236}">
                <a16:creationId xmlns:a16="http://schemas.microsoft.com/office/drawing/2014/main" id="{1CE54219-A35D-4ECC-B96B-B6810C69DC4D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 flipV="1">
            <a:off x="6806315" y="5609046"/>
            <a:ext cx="226488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36">
            <a:extLst>
              <a:ext uri="{FF2B5EF4-FFF2-40B4-BE49-F238E27FC236}">
                <a16:creationId xmlns:a16="http://schemas.microsoft.com/office/drawing/2014/main" id="{27DD8268-A922-47A1-B211-61E0F074F4AB}"/>
              </a:ext>
            </a:extLst>
          </p:cNvPr>
          <p:cNvGrpSpPr/>
          <p:nvPr/>
        </p:nvGrpSpPr>
        <p:grpSpPr>
          <a:xfrm>
            <a:off x="1272601" y="4632565"/>
            <a:ext cx="2234059" cy="1952963"/>
            <a:chOff x="7293986" y="4690130"/>
            <a:chExt cx="2463283" cy="2016225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475EC62-D754-4D2F-A0DE-F2697BF92052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8A6B971-93E0-4E2B-AA24-6A030AB20B4B}"/>
                </a:ext>
              </a:extLst>
            </p:cNvPr>
            <p:cNvSpPr/>
            <p:nvPr/>
          </p:nvSpPr>
          <p:spPr>
            <a:xfrm>
              <a:off x="7314695" y="4995848"/>
              <a:ext cx="2442574" cy="84454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</a:t>
              </a:r>
              <a:r>
                <a:rPr lang="pt-BR" sz="1451" dirty="0" err="1">
                  <a:solidFill>
                    <a:prstClr val="white"/>
                  </a:solidFill>
                </a:rPr>
                <a:t>HTML|CSS|JS|JQuery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0A7CFA48-FCEB-4489-97B3-497AE4FD4B82}"/>
                </a:ext>
              </a:extLst>
            </p:cNvPr>
            <p:cNvSpPr/>
            <p:nvPr/>
          </p:nvSpPr>
          <p:spPr>
            <a:xfrm>
              <a:off x="7293986" y="5914281"/>
              <a:ext cx="2395495" cy="32582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Dashboard administrativa 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94DADA92-C5FA-4DF8-AE69-C595D6D3D1D1}"/>
              </a:ext>
            </a:extLst>
          </p:cNvPr>
          <p:cNvSpPr/>
          <p:nvPr/>
        </p:nvSpPr>
        <p:spPr>
          <a:xfrm>
            <a:off x="3433665" y="167951"/>
            <a:ext cx="8612155" cy="382942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oup 36">
            <a:extLst>
              <a:ext uri="{FF2B5EF4-FFF2-40B4-BE49-F238E27FC236}">
                <a16:creationId xmlns:a16="http://schemas.microsoft.com/office/drawing/2014/main" id="{FC5CFB0C-A849-4E19-9529-4683150AC223}"/>
              </a:ext>
            </a:extLst>
          </p:cNvPr>
          <p:cNvGrpSpPr/>
          <p:nvPr/>
        </p:nvGrpSpPr>
        <p:grpSpPr>
          <a:xfrm>
            <a:off x="3703323" y="267927"/>
            <a:ext cx="2530141" cy="1648827"/>
            <a:chOff x="7293986" y="4690130"/>
            <a:chExt cx="2463283" cy="2016225"/>
          </a:xfrm>
          <a:solidFill>
            <a:schemeClr val="accent6">
              <a:lumMod val="75000"/>
            </a:schemeClr>
          </a:solidFill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EB5DB70-E114-4705-92D5-0E1EE4B95FC9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0487D50A-EE8F-41FE-8790-588EE22BF5C8}"/>
                </a:ext>
              </a:extLst>
            </p:cNvPr>
            <p:cNvSpPr/>
            <p:nvPr/>
          </p:nvSpPr>
          <p:spPr>
            <a:xfrm>
              <a:off x="7314695" y="4699975"/>
              <a:ext cx="2442574" cy="727309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UsuarioComum</a:t>
              </a:r>
              <a:r>
                <a:rPr lang="pt-BR" sz="1814" b="1" dirty="0">
                  <a:solidFill>
                    <a:prstClr val="white"/>
                  </a:solidFill>
                </a:rPr>
                <a:t>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EB278CE-F572-4FEB-9EB9-7152A2D04B2B}"/>
                </a:ext>
              </a:extLst>
            </p:cNvPr>
            <p:cNvSpPr/>
            <p:nvPr/>
          </p:nvSpPr>
          <p:spPr>
            <a:xfrm>
              <a:off x="7327879" y="5770669"/>
              <a:ext cx="2395495" cy="931954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Criação do usuário comum de acordo com as regras do negócio.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36">
            <a:extLst>
              <a:ext uri="{FF2B5EF4-FFF2-40B4-BE49-F238E27FC236}">
                <a16:creationId xmlns:a16="http://schemas.microsoft.com/office/drawing/2014/main" id="{8B5226F7-549F-4534-B171-F3A17CF695D6}"/>
              </a:ext>
            </a:extLst>
          </p:cNvPr>
          <p:cNvGrpSpPr/>
          <p:nvPr/>
        </p:nvGrpSpPr>
        <p:grpSpPr>
          <a:xfrm>
            <a:off x="3724824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275F3EF1-AC42-4D42-A6AD-4F5765F37583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D29DD69-5DAC-4E5B-97A1-15A3C723E24E}"/>
                </a:ext>
              </a:extLst>
            </p:cNvPr>
            <p:cNvSpPr/>
            <p:nvPr/>
          </p:nvSpPr>
          <p:spPr>
            <a:xfrm>
              <a:off x="7314695" y="4836896"/>
              <a:ext cx="2442574" cy="10686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UsuarioComum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F1F1A69D-85E1-4965-86ED-077316BFA034}"/>
                </a:ext>
              </a:extLst>
            </p:cNvPr>
            <p:cNvSpPr/>
            <p:nvPr/>
          </p:nvSpPr>
          <p:spPr>
            <a:xfrm>
              <a:off x="7314695" y="6025343"/>
              <a:ext cx="2395495" cy="3859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dos usuários comuns.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757C1B92-8E76-4E61-A88A-F6157D7E8856}"/>
              </a:ext>
            </a:extLst>
          </p:cNvPr>
          <p:cNvCxnSpPr>
            <a:cxnSpLocks/>
            <a:stCxn id="51" idx="0"/>
          </p:cNvCxnSpPr>
          <p:nvPr/>
        </p:nvCxnSpPr>
        <p:spPr>
          <a:xfrm rot="5400000" flipH="1" flipV="1">
            <a:off x="2086228" y="3285128"/>
            <a:ext cx="1650840" cy="1044034"/>
          </a:xfrm>
          <a:prstGeom prst="bentConnector3">
            <a:avLst>
              <a:gd name="adj1" fmla="val 100303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63DC2081-AF9A-47C3-8652-D4B0305593C2}"/>
              </a:ext>
            </a:extLst>
          </p:cNvPr>
          <p:cNvCxnSpPr>
            <a:cxnSpLocks/>
            <a:stCxn id="36" idx="0"/>
            <a:endCxn id="3" idx="2"/>
          </p:cNvCxnSpPr>
          <p:nvPr/>
        </p:nvCxnSpPr>
        <p:spPr>
          <a:xfrm rot="5400000" flipH="1" flipV="1">
            <a:off x="6396917" y="3289740"/>
            <a:ext cx="635194" cy="20504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6">
            <a:extLst>
              <a:ext uri="{FF2B5EF4-FFF2-40B4-BE49-F238E27FC236}">
                <a16:creationId xmlns:a16="http://schemas.microsoft.com/office/drawing/2014/main" id="{4C9153FA-BF07-4766-B4F5-5CD150ED3143}"/>
              </a:ext>
            </a:extLst>
          </p:cNvPr>
          <p:cNvGrpSpPr/>
          <p:nvPr/>
        </p:nvGrpSpPr>
        <p:grpSpPr>
          <a:xfrm>
            <a:off x="6500669" y="282303"/>
            <a:ext cx="2557521" cy="1648826"/>
            <a:chOff x="7293985" y="4690129"/>
            <a:chExt cx="2463284" cy="2016225"/>
          </a:xfrm>
          <a:solidFill>
            <a:schemeClr val="accent6">
              <a:lumMod val="75000"/>
            </a:schemeClr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D13CE29-4722-4EDD-81F9-D63E085EBAAA}"/>
                </a:ext>
              </a:extLst>
            </p:cNvPr>
            <p:cNvSpPr/>
            <p:nvPr/>
          </p:nvSpPr>
          <p:spPr>
            <a:xfrm>
              <a:off x="7293985" y="4690129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5C85845-93E2-471B-808E-882EB606BFD1}"/>
                </a:ext>
              </a:extLst>
            </p:cNvPr>
            <p:cNvSpPr/>
            <p:nvPr/>
          </p:nvSpPr>
          <p:spPr>
            <a:xfrm>
              <a:off x="7314695" y="4699975"/>
              <a:ext cx="2442574" cy="1068696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GrupoLocomocao</a:t>
              </a:r>
              <a:r>
                <a:rPr lang="pt-BR" sz="1814" b="1" dirty="0">
                  <a:solidFill>
                    <a:prstClr val="white"/>
                  </a:solidFill>
                </a:rPr>
                <a:t>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7CCDADE-A1EB-474C-A335-5F0AFB153E92}"/>
                </a:ext>
              </a:extLst>
            </p:cNvPr>
            <p:cNvSpPr/>
            <p:nvPr/>
          </p:nvSpPr>
          <p:spPr>
            <a:xfrm>
              <a:off x="7333149" y="5770986"/>
              <a:ext cx="2395495" cy="931954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Criação do grupo de locomoção de acordo com as regras do negócio.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96857728-35A3-4240-8E1C-973BC36EB822}"/>
              </a:ext>
            </a:extLst>
          </p:cNvPr>
          <p:cNvGrpSpPr/>
          <p:nvPr/>
        </p:nvGrpSpPr>
        <p:grpSpPr>
          <a:xfrm>
            <a:off x="9325397" y="267924"/>
            <a:ext cx="2557520" cy="1648826"/>
            <a:chOff x="7293986" y="4690130"/>
            <a:chExt cx="2463283" cy="2016225"/>
          </a:xfrm>
          <a:solidFill>
            <a:schemeClr val="accent6">
              <a:lumMod val="75000"/>
            </a:schemeClr>
          </a:solidFill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4C809BD-9DFC-41CC-B8FC-FCED8AF463FF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CC6D4E5-EDEB-42CB-95CA-7A0B01A4411A}"/>
                </a:ext>
              </a:extLst>
            </p:cNvPr>
            <p:cNvSpPr/>
            <p:nvPr/>
          </p:nvSpPr>
          <p:spPr>
            <a:xfrm>
              <a:off x="7314695" y="4711384"/>
              <a:ext cx="2442574" cy="727309"/>
            </a:xfrm>
            <a:prstGeom prst="rect">
              <a:avLst/>
            </a:prstGeom>
            <a:solidFill>
              <a:srgbClr val="32BE60"/>
            </a:solidFill>
            <a:ln>
              <a:solidFill>
                <a:srgbClr val="32BE60"/>
              </a:solidFill>
            </a:ln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Viagem Service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</a:t>
              </a:r>
              <a:r>
                <a:rPr lang="pt-BR" sz="1451" dirty="0" err="1">
                  <a:solidFill>
                    <a:prstClr val="white"/>
                  </a:solidFill>
                </a:rPr>
                <a:t>service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3C75B054-5AFC-4CF9-A18A-5F25B5EC27FE}"/>
              </a:ext>
            </a:extLst>
          </p:cNvPr>
          <p:cNvGrpSpPr/>
          <p:nvPr/>
        </p:nvGrpSpPr>
        <p:grpSpPr>
          <a:xfrm>
            <a:off x="6511420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25DAA00-8E47-450F-872B-57F3E05DD384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DA27AB69-5000-4CF9-8292-67F20D30B295}"/>
                </a:ext>
              </a:extLst>
            </p:cNvPr>
            <p:cNvSpPr/>
            <p:nvPr/>
          </p:nvSpPr>
          <p:spPr>
            <a:xfrm>
              <a:off x="7314695" y="4836896"/>
              <a:ext cx="2442574" cy="10686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GrupoLocomocao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A2E0853-E565-4903-95F0-06BCF6570F8D}"/>
                </a:ext>
              </a:extLst>
            </p:cNvPr>
            <p:cNvSpPr/>
            <p:nvPr/>
          </p:nvSpPr>
          <p:spPr>
            <a:xfrm>
              <a:off x="7314695" y="6025343"/>
              <a:ext cx="2395495" cy="65893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dos grupos de locomoção.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36">
            <a:extLst>
              <a:ext uri="{FF2B5EF4-FFF2-40B4-BE49-F238E27FC236}">
                <a16:creationId xmlns:a16="http://schemas.microsoft.com/office/drawing/2014/main" id="{4F8E56E3-F122-40F0-B8D1-6D1F58214950}"/>
              </a:ext>
            </a:extLst>
          </p:cNvPr>
          <p:cNvGrpSpPr/>
          <p:nvPr/>
        </p:nvGrpSpPr>
        <p:grpSpPr>
          <a:xfrm>
            <a:off x="9325397" y="2157312"/>
            <a:ext cx="2557520" cy="1648826"/>
            <a:chOff x="7293986" y="4690130"/>
            <a:chExt cx="2463283" cy="2016225"/>
          </a:xfrm>
          <a:solidFill>
            <a:srgbClr val="FF4444"/>
          </a:solidFill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7E8457C-C598-429A-8B5B-536E1658F5F5}"/>
                </a:ext>
              </a:extLst>
            </p:cNvPr>
            <p:cNvSpPr/>
            <p:nvPr/>
          </p:nvSpPr>
          <p:spPr>
            <a:xfrm>
              <a:off x="7293986" y="4690130"/>
              <a:ext cx="2463283" cy="2016225"/>
            </a:xfrm>
            <a:prstGeom prst="rect">
              <a:avLst/>
            </a:prstGeom>
            <a:grpFill/>
            <a:ln>
              <a:solidFill>
                <a:srgbClr val="FF44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904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BFE9DAB1-5D2D-42CB-AA2F-6410E12BA3E7}"/>
                </a:ext>
              </a:extLst>
            </p:cNvPr>
            <p:cNvSpPr/>
            <p:nvPr/>
          </p:nvSpPr>
          <p:spPr>
            <a:xfrm>
              <a:off x="7314695" y="4836896"/>
              <a:ext cx="2442574" cy="72730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Viagem </a:t>
              </a:r>
              <a:r>
                <a:rPr lang="pt-BR" sz="1814" b="1" dirty="0" err="1">
                  <a:solidFill>
                    <a:prstClr val="white"/>
                  </a:solidFill>
                </a:rPr>
                <a:t>Controller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[Spring boot, REST </a:t>
              </a:r>
              <a:r>
                <a:rPr lang="pt-BR" sz="1451" dirty="0" err="1">
                  <a:solidFill>
                    <a:prstClr val="white"/>
                  </a:solidFill>
                </a:rPr>
                <a:t>Controller</a:t>
              </a:r>
              <a:r>
                <a:rPr lang="pt-BR" sz="1451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1368D47-EB87-4097-A84F-E4A2C9B86D05}"/>
                </a:ext>
              </a:extLst>
            </p:cNvPr>
            <p:cNvSpPr/>
            <p:nvPr/>
          </p:nvSpPr>
          <p:spPr>
            <a:xfrm>
              <a:off x="7314695" y="6025343"/>
              <a:ext cx="2395495" cy="65893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CRUD das viagens realizadas pelas usuárias.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sp>
        <p:nvSpPr>
          <p:cNvPr id="68" name="Retângulo 67">
            <a:extLst>
              <a:ext uri="{FF2B5EF4-FFF2-40B4-BE49-F238E27FC236}">
                <a16:creationId xmlns:a16="http://schemas.microsoft.com/office/drawing/2014/main" id="{D4E0FF61-B0F9-482B-A2CC-26F4BC4D0E80}"/>
              </a:ext>
            </a:extLst>
          </p:cNvPr>
          <p:cNvSpPr/>
          <p:nvPr/>
        </p:nvSpPr>
        <p:spPr>
          <a:xfrm>
            <a:off x="9325394" y="1137409"/>
            <a:ext cx="2579095" cy="538865"/>
          </a:xfrm>
          <a:prstGeom prst="rect">
            <a:avLst/>
          </a:prstGeom>
          <a:solidFill>
            <a:srgbClr val="32BE60"/>
          </a:solidFill>
          <a:ln>
            <a:solidFill>
              <a:srgbClr val="32BE60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Criação da viagem de acordo com as regras do negócio.</a:t>
            </a:r>
            <a:endParaRPr lang="pt-BR" sz="108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4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239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</dc:creator>
  <cp:lastModifiedBy>Camila Mamede Cabral</cp:lastModifiedBy>
  <cp:revision>7</cp:revision>
  <dcterms:created xsi:type="dcterms:W3CDTF">2021-04-14T20:57:34Z</dcterms:created>
  <dcterms:modified xsi:type="dcterms:W3CDTF">2021-05-16T20:01:22Z</dcterms:modified>
</cp:coreProperties>
</file>