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4"/>
  </p:notesMasterIdLst>
  <p:handoutMasterIdLst>
    <p:handoutMasterId r:id="rId15"/>
  </p:handoutMasterIdLst>
  <p:sldIdLst>
    <p:sldId id="256" r:id="rId7"/>
    <p:sldId id="344" r:id="rId8"/>
    <p:sldId id="471" r:id="rId9"/>
    <p:sldId id="481" r:id="rId10"/>
    <p:sldId id="482" r:id="rId11"/>
    <p:sldId id="295" r:id="rId12"/>
    <p:sldId id="480" r:id="rId13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81"/>
            <p14:sldId id="482"/>
            <p14:sldId id="295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D9A76-F5E6-4328-A685-29F7E5DDF9A5}" v="21" dt="2021-04-15T21:07:27.649"/>
    <p1510:client id="{7D35940C-517F-4995-9484-BD5D72CD3449}" v="3" dt="2021-02-17T21:18:26.584"/>
    <p1510:client id="{AF92B59F-B04E-0000-703C-E4B8712F4594}" v="36" dt="2021-03-18T20:40:53.004"/>
    <p1510:client id="{B13BAB30-C6E2-9368-FA8C-BBE8DE2E038D}" v="294" dt="2021-03-18T20:49:42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8" d="100"/>
          <a:sy n="78" d="100"/>
        </p:scale>
        <p:origin x="576" y="67"/>
      </p:cViewPr>
      <p:guideLst>
        <p:guide orient="horz" pos="2382"/>
        <p:guide pos="42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5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2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35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  <p:sldLayoutId id="2147483668" r:id="rId10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Safe </a:t>
            </a:r>
            <a:r>
              <a:rPr lang="pt-BR" dirty="0" err="1"/>
              <a:t>Route</a:t>
            </a:r>
            <a:endParaRPr lang="pt-BR" dirty="0"/>
          </a:p>
          <a:p>
            <a:r>
              <a:rPr lang="pt-BR" dirty="0"/>
              <a:t>Data: </a:t>
            </a:r>
          </a:p>
          <a:p>
            <a:r>
              <a:rPr lang="pt-BR" dirty="0"/>
              <a:t>25/02/2021</a:t>
            </a:r>
          </a:p>
          <a:p>
            <a:r>
              <a:rPr lang="pt-BR" dirty="0"/>
              <a:t>Grupo 7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– 26/08/2021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matriz de concorrência;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Project Model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Canvas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v1;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Personal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Canvas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v1;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dos protótipos de tela;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Início da criação dos servidores na AWS.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dos servidores na AWS.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b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</a:b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PPT de apresentação.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– 26/08/2021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da criação dos protótipos de tela.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do servidores na AWS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b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</a:b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PPT de apresentação.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8168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– 26/08/2021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Tela de Login;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Tela de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splash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Implementação do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load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balance do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frontend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Implementação do file server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Desenvolver 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aplicativo para consumir a API do sistema.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Desenvolver telas de cadastro.</a:t>
            </a:r>
            <a:b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</a:b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4787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326A06F0-E2FF-4900-A663-E971C8589E2B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5641355" y="4543661"/>
            <a:ext cx="2214949" cy="19836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8C4B947-3C1A-4164-AF97-F21A4CA6F095}"/>
              </a:ext>
            </a:extLst>
          </p:cNvPr>
          <p:cNvCxnSpPr>
            <a:cxnSpLocks/>
          </p:cNvCxnSpPr>
          <p:nvPr/>
        </p:nvCxnSpPr>
        <p:spPr>
          <a:xfrm flipV="1">
            <a:off x="3235749" y="1973702"/>
            <a:ext cx="2408982" cy="1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7BE1812-43D9-48C6-9480-87ADF0FC5F54}"/>
              </a:ext>
            </a:extLst>
          </p:cNvPr>
          <p:cNvSpPr/>
          <p:nvPr/>
        </p:nvSpPr>
        <p:spPr>
          <a:xfrm>
            <a:off x="154663" y="678960"/>
            <a:ext cx="13188488" cy="6429645"/>
          </a:xfrm>
          <a:prstGeom prst="rect">
            <a:avLst/>
          </a:prstGeom>
          <a:noFill/>
          <a:ln w="19050">
            <a:solidFill>
              <a:srgbClr val="B88E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906A07A-0953-45D5-BF89-60907E0C27DB}"/>
              </a:ext>
            </a:extLst>
          </p:cNvPr>
          <p:cNvCxnSpPr>
            <a:cxnSpLocks/>
          </p:cNvCxnSpPr>
          <p:nvPr/>
        </p:nvCxnSpPr>
        <p:spPr>
          <a:xfrm>
            <a:off x="154663" y="1224193"/>
            <a:ext cx="13188488" cy="0"/>
          </a:xfrm>
          <a:prstGeom prst="line">
            <a:avLst/>
          </a:prstGeom>
          <a:ln w="19050">
            <a:solidFill>
              <a:srgbClr val="B88E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71E9B8-C37D-4CBF-B55E-66C65304B3B0}"/>
              </a:ext>
            </a:extLst>
          </p:cNvPr>
          <p:cNvSpPr txBox="1"/>
          <p:nvPr/>
        </p:nvSpPr>
        <p:spPr>
          <a:xfrm>
            <a:off x="351628" y="727398"/>
            <a:ext cx="1608272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8A172C-E1D0-4601-BA7F-0DE3D128E394}"/>
              </a:ext>
            </a:extLst>
          </p:cNvPr>
          <p:cNvSpPr txBox="1"/>
          <p:nvPr/>
        </p:nvSpPr>
        <p:spPr>
          <a:xfrm>
            <a:off x="2512382" y="725163"/>
            <a:ext cx="1544797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B2B444-8720-490A-ABC2-8392E2E6F2AC}"/>
              </a:ext>
            </a:extLst>
          </p:cNvPr>
          <p:cNvSpPr txBox="1"/>
          <p:nvPr/>
        </p:nvSpPr>
        <p:spPr>
          <a:xfrm>
            <a:off x="4921275" y="728561"/>
            <a:ext cx="1608272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79438F-6A2B-48D9-A3F1-A563E8671566}"/>
              </a:ext>
            </a:extLst>
          </p:cNvPr>
          <p:cNvSpPr txBox="1"/>
          <p:nvPr/>
        </p:nvSpPr>
        <p:spPr>
          <a:xfrm>
            <a:off x="7264911" y="723552"/>
            <a:ext cx="1544796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5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1CE6844-2E0E-4208-9C54-DD9D908EC678}"/>
              </a:ext>
            </a:extLst>
          </p:cNvPr>
          <p:cNvCxnSpPr>
            <a:cxnSpLocks/>
          </p:cNvCxnSpPr>
          <p:nvPr/>
        </p:nvCxnSpPr>
        <p:spPr>
          <a:xfrm>
            <a:off x="1051376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491A42E-BD8F-4A87-A8CE-6B457F350F18}"/>
              </a:ext>
            </a:extLst>
          </p:cNvPr>
          <p:cNvCxnSpPr>
            <a:cxnSpLocks/>
          </p:cNvCxnSpPr>
          <p:nvPr/>
        </p:nvCxnSpPr>
        <p:spPr>
          <a:xfrm>
            <a:off x="3235748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F62DA1D-78CE-476B-939B-E926E0AA7A0B}"/>
              </a:ext>
            </a:extLst>
          </p:cNvPr>
          <p:cNvCxnSpPr>
            <a:cxnSpLocks/>
          </p:cNvCxnSpPr>
          <p:nvPr/>
        </p:nvCxnSpPr>
        <p:spPr>
          <a:xfrm>
            <a:off x="5637866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BD5867E-72F0-4A0F-A9BE-4F2F9B081AAD}"/>
              </a:ext>
            </a:extLst>
          </p:cNvPr>
          <p:cNvCxnSpPr>
            <a:cxnSpLocks/>
          </p:cNvCxnSpPr>
          <p:nvPr/>
        </p:nvCxnSpPr>
        <p:spPr>
          <a:xfrm>
            <a:off x="7945683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BA47132-6292-4B6E-86FE-5757C625A94D}"/>
              </a:ext>
            </a:extLst>
          </p:cNvPr>
          <p:cNvCxnSpPr>
            <a:cxnSpLocks/>
          </p:cNvCxnSpPr>
          <p:nvPr/>
        </p:nvCxnSpPr>
        <p:spPr>
          <a:xfrm>
            <a:off x="10519245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E93BC4F-9733-4B83-AE6D-18DE3C70143F}"/>
              </a:ext>
            </a:extLst>
          </p:cNvPr>
          <p:cNvCxnSpPr>
            <a:cxnSpLocks/>
          </p:cNvCxnSpPr>
          <p:nvPr/>
        </p:nvCxnSpPr>
        <p:spPr>
          <a:xfrm>
            <a:off x="1061690" y="1636643"/>
            <a:ext cx="2174059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0D005F7-AFCF-424E-BA26-C13C8EEA1818}"/>
              </a:ext>
            </a:extLst>
          </p:cNvPr>
          <p:cNvCxnSpPr>
            <a:cxnSpLocks/>
          </p:cNvCxnSpPr>
          <p:nvPr/>
        </p:nvCxnSpPr>
        <p:spPr>
          <a:xfrm>
            <a:off x="1051377" y="3049369"/>
            <a:ext cx="2184372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FFE2FE2-1C23-4DD8-8E1B-B12A17E6FAF1}"/>
              </a:ext>
            </a:extLst>
          </p:cNvPr>
          <p:cNvSpPr txBox="1"/>
          <p:nvPr/>
        </p:nvSpPr>
        <p:spPr>
          <a:xfrm>
            <a:off x="1017248" y="4644037"/>
            <a:ext cx="2164673" cy="100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 front da tela de denúncias</a:t>
            </a:r>
          </a:p>
          <a:p>
            <a:pPr algn="ctr"/>
            <a:r>
              <a:rPr lang="pt-BR" sz="1323" i="1" dirty="0">
                <a:latin typeface="Open Sans 1 Bold"/>
              </a:rPr>
              <a:t>- Tela s/ integração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3EF8FFB-58E1-4E8D-8BE9-B29D02DA8D33}"/>
              </a:ext>
            </a:extLst>
          </p:cNvPr>
          <p:cNvSpPr txBox="1"/>
          <p:nvPr/>
        </p:nvSpPr>
        <p:spPr>
          <a:xfrm>
            <a:off x="3337099" y="2051749"/>
            <a:ext cx="2184374" cy="100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 </a:t>
            </a:r>
            <a:r>
              <a:rPr lang="pt-BR" sz="1544" dirty="0" err="1">
                <a:latin typeface="Open Sans 1 Bold"/>
              </a:rPr>
              <a:t>backend</a:t>
            </a:r>
            <a:r>
              <a:rPr lang="pt-BR" sz="1544" dirty="0">
                <a:latin typeface="Open Sans 1 Bold"/>
              </a:rPr>
              <a:t> da tela de denúncias</a:t>
            </a:r>
          </a:p>
          <a:p>
            <a:pPr algn="ctr"/>
            <a:r>
              <a:rPr lang="pt-BR" sz="1323" i="1" dirty="0">
                <a:latin typeface="Open Sans 1 Bold"/>
              </a:rPr>
              <a:t>- </a:t>
            </a:r>
            <a:r>
              <a:rPr lang="pt-BR" sz="1323" i="1" dirty="0" err="1">
                <a:latin typeface="Open Sans 1 Bold"/>
              </a:rPr>
              <a:t>Mock</a:t>
            </a:r>
            <a:r>
              <a:rPr lang="pt-BR" sz="1323" i="1" dirty="0">
                <a:latin typeface="Open Sans 1 Bold"/>
              </a:rPr>
              <a:t> (JSON sem BD)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45AC3CC-BB24-4CCB-ACDA-AA627E63958D}"/>
              </a:ext>
            </a:extLst>
          </p:cNvPr>
          <p:cNvSpPr txBox="1"/>
          <p:nvPr/>
        </p:nvSpPr>
        <p:spPr>
          <a:xfrm>
            <a:off x="4454373" y="3461677"/>
            <a:ext cx="2380715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da integração do front com </a:t>
            </a:r>
            <a:r>
              <a:rPr lang="pt-BR" sz="1544" dirty="0" err="1">
                <a:latin typeface="Open Sans 1 Bold"/>
              </a:rPr>
              <a:t>backend</a:t>
            </a:r>
            <a:r>
              <a:rPr lang="pt-BR" sz="1544" dirty="0">
                <a:latin typeface="Open Sans 1 Bold"/>
              </a:rPr>
              <a:t> (denúncias)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2B19F6E-8482-48B8-916B-3DB0718761EF}"/>
              </a:ext>
            </a:extLst>
          </p:cNvPr>
          <p:cNvCxnSpPr>
            <a:cxnSpLocks/>
          </p:cNvCxnSpPr>
          <p:nvPr/>
        </p:nvCxnSpPr>
        <p:spPr>
          <a:xfrm>
            <a:off x="3247747" y="5868863"/>
            <a:ext cx="2387587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D149F69-56F0-4E63-8365-6A53C10226C2}"/>
              </a:ext>
            </a:extLst>
          </p:cNvPr>
          <p:cNvSpPr txBox="1"/>
          <p:nvPr/>
        </p:nvSpPr>
        <p:spPr>
          <a:xfrm>
            <a:off x="3244337" y="5941789"/>
            <a:ext cx="2380715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 </a:t>
            </a:r>
            <a:r>
              <a:rPr lang="pt-BR" sz="1544" dirty="0" err="1">
                <a:latin typeface="Open Sans 1 Bold"/>
              </a:rPr>
              <a:t>backend</a:t>
            </a:r>
            <a:r>
              <a:rPr lang="pt-BR" sz="1544" dirty="0">
                <a:latin typeface="Open Sans 1 Bold"/>
              </a:rPr>
              <a:t> - Alerta de Socorro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259209D-45BC-497A-9D40-3EC93DC2FCFD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3262358" y="3395075"/>
            <a:ext cx="4616452" cy="2686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92706F3-ABA2-443C-B9C2-ADAC36A81C78}"/>
              </a:ext>
            </a:extLst>
          </p:cNvPr>
          <p:cNvSpPr txBox="1"/>
          <p:nvPr/>
        </p:nvSpPr>
        <p:spPr>
          <a:xfrm>
            <a:off x="962765" y="1733570"/>
            <a:ext cx="2309511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dos grupos de locomoção próximos a usuária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454EA1A-3183-40AD-A8C6-669FE1285EAF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653312" y="5436535"/>
            <a:ext cx="2199044" cy="28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03FA950-42C8-4E4D-AB54-50B7980C1889}"/>
              </a:ext>
            </a:extLst>
          </p:cNvPr>
          <p:cNvSpPr txBox="1"/>
          <p:nvPr/>
        </p:nvSpPr>
        <p:spPr>
          <a:xfrm>
            <a:off x="586147" y="191966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06/05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6452139-E5C4-4E08-BB13-40E459019F77}"/>
              </a:ext>
            </a:extLst>
          </p:cNvPr>
          <p:cNvSpPr txBox="1"/>
          <p:nvPr/>
        </p:nvSpPr>
        <p:spPr>
          <a:xfrm>
            <a:off x="2756369" y="185690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13/05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7FE218F-F0AA-465E-BB9E-23DA8B905837}"/>
              </a:ext>
            </a:extLst>
          </p:cNvPr>
          <p:cNvSpPr txBox="1"/>
          <p:nvPr/>
        </p:nvSpPr>
        <p:spPr>
          <a:xfrm>
            <a:off x="5156716" y="187414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20/05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DC4079-C066-4A37-8094-D8D445FCAC81}"/>
              </a:ext>
            </a:extLst>
          </p:cNvPr>
          <p:cNvSpPr txBox="1"/>
          <p:nvPr/>
        </p:nvSpPr>
        <p:spPr>
          <a:xfrm>
            <a:off x="7514079" y="180352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27/05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426340F-B931-4878-AD43-040C148FD4EF}"/>
              </a:ext>
            </a:extLst>
          </p:cNvPr>
          <p:cNvSpPr txBox="1"/>
          <p:nvPr/>
        </p:nvSpPr>
        <p:spPr>
          <a:xfrm>
            <a:off x="5645474" y="4653964"/>
            <a:ext cx="2270175" cy="32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Testes de telas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9298252-6E92-459E-BD6B-06C46F948877}"/>
              </a:ext>
            </a:extLst>
          </p:cNvPr>
          <p:cNvSpPr txBox="1"/>
          <p:nvPr/>
        </p:nvSpPr>
        <p:spPr>
          <a:xfrm>
            <a:off x="5473677" y="5525350"/>
            <a:ext cx="2550460" cy="56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Finalização de ajustes necessários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06DA2FF-9A7A-44BA-BC22-4A0F77E590FF}"/>
              </a:ext>
            </a:extLst>
          </p:cNvPr>
          <p:cNvSpPr txBox="1"/>
          <p:nvPr/>
        </p:nvSpPr>
        <p:spPr>
          <a:xfrm>
            <a:off x="5473677" y="6335481"/>
            <a:ext cx="2556421" cy="32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Resolução de bugs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704B957-C54B-48A7-AB2D-874E0BB4AAEE}"/>
              </a:ext>
            </a:extLst>
          </p:cNvPr>
          <p:cNvSpPr txBox="1"/>
          <p:nvPr/>
        </p:nvSpPr>
        <p:spPr>
          <a:xfrm>
            <a:off x="9744022" y="716242"/>
            <a:ext cx="1608271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6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F926D63-CE00-48EA-A4D3-7B98C2C46D5F}"/>
              </a:ext>
            </a:extLst>
          </p:cNvPr>
          <p:cNvCxnSpPr>
            <a:cxnSpLocks/>
          </p:cNvCxnSpPr>
          <p:nvPr/>
        </p:nvCxnSpPr>
        <p:spPr>
          <a:xfrm>
            <a:off x="12660712" y="1240688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7E0726B-E43D-466C-8547-9E05DA42772D}"/>
              </a:ext>
            </a:extLst>
          </p:cNvPr>
          <p:cNvCxnSpPr>
            <a:cxnSpLocks/>
          </p:cNvCxnSpPr>
          <p:nvPr/>
        </p:nvCxnSpPr>
        <p:spPr>
          <a:xfrm>
            <a:off x="7940655" y="4166398"/>
            <a:ext cx="2607502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F28C5665-E824-44DB-B3AE-62BE69C3B875}"/>
              </a:ext>
            </a:extLst>
          </p:cNvPr>
          <p:cNvSpPr txBox="1"/>
          <p:nvPr/>
        </p:nvSpPr>
        <p:spPr>
          <a:xfrm>
            <a:off x="10011111" y="187414"/>
            <a:ext cx="924982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10/06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16A24CE-844A-45D0-A873-0AF0EAE9CEAD}"/>
              </a:ext>
            </a:extLst>
          </p:cNvPr>
          <p:cNvSpPr txBox="1"/>
          <p:nvPr/>
        </p:nvSpPr>
        <p:spPr>
          <a:xfrm>
            <a:off x="8448672" y="4300575"/>
            <a:ext cx="1543126" cy="56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Treino para apresentação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486104D-126F-4E11-92F6-C1F93EA33333}"/>
              </a:ext>
            </a:extLst>
          </p:cNvPr>
          <p:cNvSpPr/>
          <p:nvPr/>
        </p:nvSpPr>
        <p:spPr>
          <a:xfrm>
            <a:off x="7878810" y="3315743"/>
            <a:ext cx="176599" cy="164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7E25B60-DCC9-4239-8A57-46A3E1816183}"/>
              </a:ext>
            </a:extLst>
          </p:cNvPr>
          <p:cNvSpPr/>
          <p:nvPr/>
        </p:nvSpPr>
        <p:spPr>
          <a:xfrm>
            <a:off x="7856304" y="4461643"/>
            <a:ext cx="176599" cy="164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31B4C0D-C319-4B69-B737-90BAE8FA1B1B}"/>
              </a:ext>
            </a:extLst>
          </p:cNvPr>
          <p:cNvSpPr txBox="1"/>
          <p:nvPr/>
        </p:nvSpPr>
        <p:spPr>
          <a:xfrm>
            <a:off x="908278" y="3173730"/>
            <a:ext cx="2380715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da captura e exibição da localização da usuária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D5515DA-CFC0-4079-8F8B-152403D9A4A5}"/>
              </a:ext>
            </a:extLst>
          </p:cNvPr>
          <p:cNvCxnSpPr>
            <a:cxnSpLocks/>
          </p:cNvCxnSpPr>
          <p:nvPr/>
        </p:nvCxnSpPr>
        <p:spPr>
          <a:xfrm>
            <a:off x="1051377" y="4541882"/>
            <a:ext cx="2184372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3C8DC057-229E-4587-BC97-A88B492FF989}"/>
              </a:ext>
            </a:extLst>
          </p:cNvPr>
          <p:cNvCxnSpPr>
            <a:cxnSpLocks/>
          </p:cNvCxnSpPr>
          <p:nvPr/>
        </p:nvCxnSpPr>
        <p:spPr>
          <a:xfrm flipV="1">
            <a:off x="3235749" y="4543485"/>
            <a:ext cx="2408982" cy="1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1EF5FD2-0CCE-4B47-9843-FDBCDAAA1BA6}"/>
              </a:ext>
            </a:extLst>
          </p:cNvPr>
          <p:cNvSpPr txBox="1"/>
          <p:nvPr/>
        </p:nvSpPr>
        <p:spPr>
          <a:xfrm>
            <a:off x="3337099" y="4621532"/>
            <a:ext cx="2184374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Integração do front dos grupos de locomoção próximos a usuária</a:t>
            </a:r>
            <a:endParaRPr lang="pt-BR" sz="1323" i="1" dirty="0">
              <a:latin typeface="Open Sans 1 Bold"/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C2E4D76F-2D6B-4B66-B0CB-9C31E7CDD89A}"/>
              </a:ext>
            </a:extLst>
          </p:cNvPr>
          <p:cNvCxnSpPr>
            <a:cxnSpLocks/>
          </p:cNvCxnSpPr>
          <p:nvPr/>
        </p:nvCxnSpPr>
        <p:spPr>
          <a:xfrm>
            <a:off x="5635334" y="6267131"/>
            <a:ext cx="2309511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115F87F4-9648-4FA1-A6E9-F1DAD45C5EE8}"/>
              </a:ext>
            </a:extLst>
          </p:cNvPr>
          <p:cNvSpPr/>
          <p:nvPr/>
        </p:nvSpPr>
        <p:spPr>
          <a:xfrm>
            <a:off x="7852356" y="5354517"/>
            <a:ext cx="176599" cy="164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77787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5332752-EB0B-4B6E-BCFF-F40195C48456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950826" y="4878431"/>
            <a:ext cx="2462160" cy="14668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326A06F0-E2FF-4900-A663-E971C8589E2B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7950827" y="4099050"/>
            <a:ext cx="2485262" cy="5346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8C4B947-3C1A-4164-AF97-F21A4CA6F095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3235749" y="3291966"/>
            <a:ext cx="2307816" cy="12824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7BE1812-43D9-48C6-9480-87ADF0FC5F54}"/>
              </a:ext>
            </a:extLst>
          </p:cNvPr>
          <p:cNvSpPr/>
          <p:nvPr/>
        </p:nvSpPr>
        <p:spPr>
          <a:xfrm>
            <a:off x="154663" y="678960"/>
            <a:ext cx="13188488" cy="6429645"/>
          </a:xfrm>
          <a:prstGeom prst="rect">
            <a:avLst/>
          </a:prstGeom>
          <a:noFill/>
          <a:ln w="19050">
            <a:solidFill>
              <a:srgbClr val="B88E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906A07A-0953-45D5-BF89-60907E0C27DB}"/>
              </a:ext>
            </a:extLst>
          </p:cNvPr>
          <p:cNvCxnSpPr>
            <a:cxnSpLocks/>
          </p:cNvCxnSpPr>
          <p:nvPr/>
        </p:nvCxnSpPr>
        <p:spPr>
          <a:xfrm>
            <a:off x="154663" y="1224193"/>
            <a:ext cx="13188488" cy="0"/>
          </a:xfrm>
          <a:prstGeom prst="line">
            <a:avLst/>
          </a:prstGeom>
          <a:ln w="19050">
            <a:solidFill>
              <a:srgbClr val="B88E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B759FE-954A-4C9D-80DA-24D0884AC99A}"/>
              </a:ext>
            </a:extLst>
          </p:cNvPr>
          <p:cNvSpPr txBox="1"/>
          <p:nvPr/>
        </p:nvSpPr>
        <p:spPr>
          <a:xfrm>
            <a:off x="396416" y="723177"/>
            <a:ext cx="1369941" cy="80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15" b="1" dirty="0">
                <a:latin typeface="Open Sans 1 Bold"/>
              </a:rPr>
              <a:t>Semana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71E9B8-C37D-4CBF-B55E-66C65304B3B0}"/>
              </a:ext>
            </a:extLst>
          </p:cNvPr>
          <p:cNvSpPr txBox="1"/>
          <p:nvPr/>
        </p:nvSpPr>
        <p:spPr>
          <a:xfrm>
            <a:off x="2583349" y="727398"/>
            <a:ext cx="1369941" cy="80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8A172C-E1D0-4601-BA7F-0DE3D128E394}"/>
              </a:ext>
            </a:extLst>
          </p:cNvPr>
          <p:cNvSpPr txBox="1"/>
          <p:nvPr/>
        </p:nvSpPr>
        <p:spPr>
          <a:xfrm>
            <a:off x="4963185" y="725163"/>
            <a:ext cx="1369941" cy="80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B2B444-8720-490A-ABC2-8392E2E6F2AC}"/>
              </a:ext>
            </a:extLst>
          </p:cNvPr>
          <p:cNvSpPr txBox="1"/>
          <p:nvPr/>
        </p:nvSpPr>
        <p:spPr>
          <a:xfrm>
            <a:off x="7279546" y="728561"/>
            <a:ext cx="1369941" cy="80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79438F-6A2B-48D9-A3F1-A563E8671566}"/>
              </a:ext>
            </a:extLst>
          </p:cNvPr>
          <p:cNvSpPr txBox="1"/>
          <p:nvPr/>
        </p:nvSpPr>
        <p:spPr>
          <a:xfrm>
            <a:off x="9834238" y="723552"/>
            <a:ext cx="1369941" cy="80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5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1CE6844-2E0E-4208-9C54-DD9D908EC678}"/>
              </a:ext>
            </a:extLst>
          </p:cNvPr>
          <p:cNvCxnSpPr>
            <a:cxnSpLocks/>
          </p:cNvCxnSpPr>
          <p:nvPr/>
        </p:nvCxnSpPr>
        <p:spPr>
          <a:xfrm>
            <a:off x="1051376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491A42E-BD8F-4A87-A8CE-6B457F350F18}"/>
              </a:ext>
            </a:extLst>
          </p:cNvPr>
          <p:cNvCxnSpPr>
            <a:cxnSpLocks/>
          </p:cNvCxnSpPr>
          <p:nvPr/>
        </p:nvCxnSpPr>
        <p:spPr>
          <a:xfrm>
            <a:off x="3235748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F62DA1D-78CE-476B-939B-E926E0AA7A0B}"/>
              </a:ext>
            </a:extLst>
          </p:cNvPr>
          <p:cNvCxnSpPr>
            <a:cxnSpLocks/>
          </p:cNvCxnSpPr>
          <p:nvPr/>
        </p:nvCxnSpPr>
        <p:spPr>
          <a:xfrm>
            <a:off x="5637866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BD5867E-72F0-4A0F-A9BE-4F2F9B081AAD}"/>
              </a:ext>
            </a:extLst>
          </p:cNvPr>
          <p:cNvCxnSpPr>
            <a:cxnSpLocks/>
          </p:cNvCxnSpPr>
          <p:nvPr/>
        </p:nvCxnSpPr>
        <p:spPr>
          <a:xfrm>
            <a:off x="7945683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BA47132-6292-4B6E-86FE-5757C625A94D}"/>
              </a:ext>
            </a:extLst>
          </p:cNvPr>
          <p:cNvCxnSpPr>
            <a:cxnSpLocks/>
          </p:cNvCxnSpPr>
          <p:nvPr/>
        </p:nvCxnSpPr>
        <p:spPr>
          <a:xfrm>
            <a:off x="10519245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7340DC1D-F52A-4DE1-A6EE-D8031A314DD0}"/>
              </a:ext>
            </a:extLst>
          </p:cNvPr>
          <p:cNvSpPr/>
          <p:nvPr/>
        </p:nvSpPr>
        <p:spPr>
          <a:xfrm>
            <a:off x="963076" y="1490387"/>
            <a:ext cx="176599" cy="164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F62E4D-CB3F-427A-84FA-BC7868375462}"/>
              </a:ext>
            </a:extLst>
          </p:cNvPr>
          <p:cNvSpPr txBox="1"/>
          <p:nvPr/>
        </p:nvSpPr>
        <p:spPr>
          <a:xfrm>
            <a:off x="176944" y="1699702"/>
            <a:ext cx="1748864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>
                <a:latin typeface="Open Sans 1 Bold"/>
              </a:rPr>
              <a:t>Kickoff</a:t>
            </a:r>
            <a:r>
              <a:rPr lang="pt-BR" sz="1544" dirty="0">
                <a:latin typeface="Open Sans 1 Bold"/>
              </a:rPr>
              <a:t> SP3 Apresentação do Projeto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E93BC4F-9733-4B83-AE6D-18DE3C70143F}"/>
              </a:ext>
            </a:extLst>
          </p:cNvPr>
          <p:cNvCxnSpPr>
            <a:cxnSpLocks/>
          </p:cNvCxnSpPr>
          <p:nvPr/>
        </p:nvCxnSpPr>
        <p:spPr>
          <a:xfrm>
            <a:off x="1061690" y="2911407"/>
            <a:ext cx="2174059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0D005F7-AFCF-424E-BA26-C13C8EEA1818}"/>
              </a:ext>
            </a:extLst>
          </p:cNvPr>
          <p:cNvCxnSpPr>
            <a:cxnSpLocks/>
          </p:cNvCxnSpPr>
          <p:nvPr/>
        </p:nvCxnSpPr>
        <p:spPr>
          <a:xfrm>
            <a:off x="1051377" y="4324133"/>
            <a:ext cx="2184372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FFE2FE2-1C23-4DD8-8E1B-B12A17E6FAF1}"/>
              </a:ext>
            </a:extLst>
          </p:cNvPr>
          <p:cNvSpPr txBox="1"/>
          <p:nvPr/>
        </p:nvSpPr>
        <p:spPr>
          <a:xfrm>
            <a:off x="1071075" y="2978716"/>
            <a:ext cx="2164673" cy="100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 front das telas denúncias/notícias</a:t>
            </a:r>
          </a:p>
          <a:p>
            <a:pPr algn="ctr"/>
            <a:r>
              <a:rPr lang="pt-BR" sz="1323" i="1" dirty="0">
                <a:latin typeface="Open Sans 1 Bold"/>
              </a:rPr>
              <a:t>- Telas s/ integração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3EF8FFB-58E1-4E8D-8BE9-B29D02DA8D33}"/>
              </a:ext>
            </a:extLst>
          </p:cNvPr>
          <p:cNvSpPr txBox="1"/>
          <p:nvPr/>
        </p:nvSpPr>
        <p:spPr>
          <a:xfrm>
            <a:off x="1051375" y="4337017"/>
            <a:ext cx="2184374" cy="100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 </a:t>
            </a:r>
            <a:r>
              <a:rPr lang="pt-BR" sz="1544" dirty="0" err="1">
                <a:latin typeface="Open Sans 1 Bold"/>
              </a:rPr>
              <a:t>backend</a:t>
            </a:r>
            <a:r>
              <a:rPr lang="pt-BR" sz="1544" dirty="0">
                <a:latin typeface="Open Sans 1 Bold"/>
              </a:rPr>
              <a:t> das telas denúncias e notícias</a:t>
            </a:r>
          </a:p>
          <a:p>
            <a:pPr algn="ctr"/>
            <a:r>
              <a:rPr lang="pt-BR" sz="1323" i="1" dirty="0">
                <a:latin typeface="Open Sans 1 Bold"/>
              </a:rPr>
              <a:t>- </a:t>
            </a:r>
            <a:r>
              <a:rPr lang="pt-BR" sz="1323" i="1" dirty="0" err="1">
                <a:latin typeface="Open Sans 1 Bold"/>
              </a:rPr>
              <a:t>Mock</a:t>
            </a:r>
            <a:r>
              <a:rPr lang="pt-BR" sz="1323" i="1" dirty="0">
                <a:latin typeface="Open Sans 1 Bold"/>
              </a:rPr>
              <a:t> (JSON sem BD)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45AC3CC-BB24-4CCB-ACDA-AA627E63958D}"/>
              </a:ext>
            </a:extLst>
          </p:cNvPr>
          <p:cNvSpPr txBox="1"/>
          <p:nvPr/>
        </p:nvSpPr>
        <p:spPr>
          <a:xfrm>
            <a:off x="3254618" y="3364892"/>
            <a:ext cx="2380715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da integração do front com </a:t>
            </a:r>
            <a:r>
              <a:rPr lang="pt-BR" sz="1544" dirty="0" err="1">
                <a:latin typeface="Open Sans 1 Bold"/>
              </a:rPr>
              <a:t>backend</a:t>
            </a:r>
            <a:r>
              <a:rPr lang="pt-BR" sz="1544" dirty="0">
                <a:latin typeface="Open Sans 1 Bold"/>
              </a:rPr>
              <a:t> (denúncias/notícias)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2B19F6E-8482-48B8-916B-3DB0718761EF}"/>
              </a:ext>
            </a:extLst>
          </p:cNvPr>
          <p:cNvCxnSpPr>
            <a:cxnSpLocks/>
          </p:cNvCxnSpPr>
          <p:nvPr/>
        </p:nvCxnSpPr>
        <p:spPr>
          <a:xfrm>
            <a:off x="3247747" y="4791380"/>
            <a:ext cx="2387587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D149F69-56F0-4E63-8365-6A53C10226C2}"/>
              </a:ext>
            </a:extLst>
          </p:cNvPr>
          <p:cNvSpPr txBox="1"/>
          <p:nvPr/>
        </p:nvSpPr>
        <p:spPr>
          <a:xfrm>
            <a:off x="3244337" y="4864306"/>
            <a:ext cx="2380715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 compartilhamento da localização de usuárias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259209D-45BC-497A-9D40-3EC93DC2FCFD}"/>
              </a:ext>
            </a:extLst>
          </p:cNvPr>
          <p:cNvCxnSpPr>
            <a:cxnSpLocks/>
          </p:cNvCxnSpPr>
          <p:nvPr/>
        </p:nvCxnSpPr>
        <p:spPr>
          <a:xfrm>
            <a:off x="5636168" y="3661402"/>
            <a:ext cx="2309511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92706F3-ABA2-443C-B9C2-ADAC36A81C78}"/>
              </a:ext>
            </a:extLst>
          </p:cNvPr>
          <p:cNvSpPr txBox="1"/>
          <p:nvPr/>
        </p:nvSpPr>
        <p:spPr>
          <a:xfrm>
            <a:off x="5636168" y="3745247"/>
            <a:ext cx="2309511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dos grupos de locomoção próximos a usuárias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454EA1A-3183-40AD-A8C6-669FE1285EAF}"/>
              </a:ext>
            </a:extLst>
          </p:cNvPr>
          <p:cNvCxnSpPr>
            <a:cxnSpLocks/>
          </p:cNvCxnSpPr>
          <p:nvPr/>
        </p:nvCxnSpPr>
        <p:spPr>
          <a:xfrm>
            <a:off x="5636168" y="5117837"/>
            <a:ext cx="2309511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9586F91-DE53-48A9-B732-CD1728D80276}"/>
              </a:ext>
            </a:extLst>
          </p:cNvPr>
          <p:cNvSpPr txBox="1"/>
          <p:nvPr/>
        </p:nvSpPr>
        <p:spPr>
          <a:xfrm>
            <a:off x="5644731" y="5201682"/>
            <a:ext cx="2288136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 </a:t>
            </a:r>
            <a:r>
              <a:rPr lang="pt-BR" sz="1544" dirty="0" err="1">
                <a:latin typeface="Open Sans 1 Bold"/>
              </a:rPr>
              <a:t>backend</a:t>
            </a:r>
            <a:r>
              <a:rPr lang="pt-BR" sz="1544" dirty="0">
                <a:latin typeface="Open Sans 1 Bold"/>
              </a:rPr>
              <a:t> - Alerta de Socorro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1178975-AB2C-45BA-AA75-216A185EFF1E}"/>
              </a:ext>
            </a:extLst>
          </p:cNvPr>
          <p:cNvSpPr txBox="1"/>
          <p:nvPr/>
        </p:nvSpPr>
        <p:spPr>
          <a:xfrm>
            <a:off x="630449" y="187975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64" dirty="0">
                <a:latin typeface="Open Sans 1 Bold"/>
              </a:rPr>
              <a:t>29/04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03FA950-42C8-4E4D-AB54-50B7980C1889}"/>
              </a:ext>
            </a:extLst>
          </p:cNvPr>
          <p:cNvSpPr txBox="1"/>
          <p:nvPr/>
        </p:nvSpPr>
        <p:spPr>
          <a:xfrm>
            <a:off x="2817868" y="191966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06/05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6452139-E5C4-4E08-BB13-40E459019F77}"/>
              </a:ext>
            </a:extLst>
          </p:cNvPr>
          <p:cNvSpPr txBox="1"/>
          <p:nvPr/>
        </p:nvSpPr>
        <p:spPr>
          <a:xfrm>
            <a:off x="5207172" y="185690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13/05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7FE218F-F0AA-465E-BB9E-23DA8B905837}"/>
              </a:ext>
            </a:extLst>
          </p:cNvPr>
          <p:cNvSpPr txBox="1"/>
          <p:nvPr/>
        </p:nvSpPr>
        <p:spPr>
          <a:xfrm>
            <a:off x="7514987" y="187414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20/05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DC4079-C066-4A37-8094-D8D445FCAC81}"/>
              </a:ext>
            </a:extLst>
          </p:cNvPr>
          <p:cNvSpPr txBox="1"/>
          <p:nvPr/>
        </p:nvSpPr>
        <p:spPr>
          <a:xfrm>
            <a:off x="10083406" y="180352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27/05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426340F-B931-4878-AD43-040C148FD4EF}"/>
              </a:ext>
            </a:extLst>
          </p:cNvPr>
          <p:cNvSpPr txBox="1"/>
          <p:nvPr/>
        </p:nvSpPr>
        <p:spPr>
          <a:xfrm>
            <a:off x="7953398" y="4182894"/>
            <a:ext cx="2565847" cy="32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Testes de telas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9298252-6E92-459E-BD6B-06C46F948877}"/>
              </a:ext>
            </a:extLst>
          </p:cNvPr>
          <p:cNvSpPr txBox="1"/>
          <p:nvPr/>
        </p:nvSpPr>
        <p:spPr>
          <a:xfrm>
            <a:off x="7950827" y="4976944"/>
            <a:ext cx="2550460" cy="56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Finalização de ajustes necessários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52146CC-3C9F-45FF-BF4C-C4D8A147DA4C}"/>
              </a:ext>
            </a:extLst>
          </p:cNvPr>
          <p:cNvCxnSpPr>
            <a:cxnSpLocks/>
          </p:cNvCxnSpPr>
          <p:nvPr/>
        </p:nvCxnSpPr>
        <p:spPr>
          <a:xfrm>
            <a:off x="7950827" y="5853323"/>
            <a:ext cx="2568418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06DA2FF-9A7A-44BA-BC22-4A0F77E590FF}"/>
              </a:ext>
            </a:extLst>
          </p:cNvPr>
          <p:cNvSpPr txBox="1"/>
          <p:nvPr/>
        </p:nvSpPr>
        <p:spPr>
          <a:xfrm>
            <a:off x="7962823" y="5937169"/>
            <a:ext cx="2556421" cy="32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Resolução de bugs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704B957-C54B-48A7-AB2D-874E0BB4AAEE}"/>
              </a:ext>
            </a:extLst>
          </p:cNvPr>
          <p:cNvSpPr txBox="1"/>
          <p:nvPr/>
        </p:nvSpPr>
        <p:spPr>
          <a:xfrm>
            <a:off x="11975743" y="716242"/>
            <a:ext cx="1369941" cy="80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6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F926D63-CE00-48EA-A4D3-7B98C2C46D5F}"/>
              </a:ext>
            </a:extLst>
          </p:cNvPr>
          <p:cNvCxnSpPr>
            <a:cxnSpLocks/>
          </p:cNvCxnSpPr>
          <p:nvPr/>
        </p:nvCxnSpPr>
        <p:spPr>
          <a:xfrm>
            <a:off x="12660712" y="1240688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7E0726B-E43D-466C-8547-9E05DA42772D}"/>
              </a:ext>
            </a:extLst>
          </p:cNvPr>
          <p:cNvCxnSpPr>
            <a:cxnSpLocks/>
          </p:cNvCxnSpPr>
          <p:nvPr/>
        </p:nvCxnSpPr>
        <p:spPr>
          <a:xfrm>
            <a:off x="10514097" y="4552574"/>
            <a:ext cx="1615138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F28C5665-E824-44DB-B3AE-62BE69C3B875}"/>
              </a:ext>
            </a:extLst>
          </p:cNvPr>
          <p:cNvSpPr txBox="1"/>
          <p:nvPr/>
        </p:nvSpPr>
        <p:spPr>
          <a:xfrm>
            <a:off x="12242832" y="187414"/>
            <a:ext cx="924982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03/06*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16A24CE-844A-45D0-A873-0AF0EAE9CEAD}"/>
              </a:ext>
            </a:extLst>
          </p:cNvPr>
          <p:cNvSpPr txBox="1"/>
          <p:nvPr/>
        </p:nvSpPr>
        <p:spPr>
          <a:xfrm>
            <a:off x="10602404" y="4727256"/>
            <a:ext cx="1543126" cy="56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Treino para apresentação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486104D-126F-4E11-92F6-C1F93EA33333}"/>
              </a:ext>
            </a:extLst>
          </p:cNvPr>
          <p:cNvSpPr/>
          <p:nvPr/>
        </p:nvSpPr>
        <p:spPr>
          <a:xfrm>
            <a:off x="5543564" y="3222772"/>
            <a:ext cx="176599" cy="164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7E25B60-DCC9-4239-8A57-46A3E1816183}"/>
              </a:ext>
            </a:extLst>
          </p:cNvPr>
          <p:cNvSpPr/>
          <p:nvPr/>
        </p:nvSpPr>
        <p:spPr>
          <a:xfrm>
            <a:off x="10436088" y="4022378"/>
            <a:ext cx="176599" cy="164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1F7F962-522D-4148-AFC7-9E022BD35B0C}"/>
              </a:ext>
            </a:extLst>
          </p:cNvPr>
          <p:cNvSpPr/>
          <p:nvPr/>
        </p:nvSpPr>
        <p:spPr>
          <a:xfrm>
            <a:off x="10412986" y="4796413"/>
            <a:ext cx="176599" cy="164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ACF7C1F8-28E3-4088-B1E6-F291DEDC28F9}"/>
              </a:ext>
            </a:extLst>
          </p:cNvPr>
          <p:cNvCxnSpPr/>
          <p:nvPr/>
        </p:nvCxnSpPr>
        <p:spPr>
          <a:xfrm>
            <a:off x="12129235" y="2615914"/>
            <a:ext cx="0" cy="1936660"/>
          </a:xfrm>
          <a:prstGeom prst="line">
            <a:avLst/>
          </a:prstGeom>
          <a:ln w="28575">
            <a:solidFill>
              <a:srgbClr val="33C262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78A5FA8C-2787-474E-999F-0B7AC9EBEDD0}"/>
              </a:ext>
            </a:extLst>
          </p:cNvPr>
          <p:cNvSpPr txBox="1"/>
          <p:nvPr/>
        </p:nvSpPr>
        <p:spPr>
          <a:xfrm>
            <a:off x="11704949" y="2095003"/>
            <a:ext cx="855479" cy="80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15" dirty="0"/>
              <a:t>XX/06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B4184D11-4704-425D-8D6A-417DFEBE538B}"/>
              </a:ext>
            </a:extLst>
          </p:cNvPr>
          <p:cNvSpPr txBox="1"/>
          <p:nvPr/>
        </p:nvSpPr>
        <p:spPr>
          <a:xfrm>
            <a:off x="10495692" y="7150910"/>
            <a:ext cx="28264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*Feriado de Corpus Christi</a:t>
            </a:r>
          </a:p>
        </p:txBody>
      </p:sp>
    </p:spTree>
    <p:extLst>
      <p:ext uri="{BB962C8B-B14F-4D97-AF65-F5344CB8AC3E}">
        <p14:creationId xmlns:p14="http://schemas.microsoft.com/office/powerpoint/2010/main" val="3477434655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bbcd8c33-6940-4d4c-a587-bbc736ca1e4d"/>
    <ds:schemaRef ds:uri="4327b14a-fe89-488e-9f6d-9658cacf372b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20181</TotalTime>
  <Words>436</Words>
  <Application>Microsoft Office PowerPoint</Application>
  <PresentationFormat>Personalizar</PresentationFormat>
  <Paragraphs>135</Paragraphs>
  <Slides>7</Slides>
  <Notes>4</Notes>
  <HiddenSlides>2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8" baseType="lpstr">
      <vt:lpstr>Arial</vt:lpstr>
      <vt:lpstr>Calibri</vt:lpstr>
      <vt:lpstr>Exo 2</vt:lpstr>
      <vt:lpstr>Open Sans 1 Bold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– 26/08/2021</vt:lpstr>
      <vt:lpstr>SEMANA 1 – 26/08/2021</vt:lpstr>
      <vt:lpstr>SEMANA 1 – 26/08/2021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Camila Mamede Cabral</cp:lastModifiedBy>
  <cp:revision>428</cp:revision>
  <cp:lastPrinted>2018-08-30T22:45:44Z</cp:lastPrinted>
  <dcterms:created xsi:type="dcterms:W3CDTF">2016-12-01T16:19:35Z</dcterms:created>
  <dcterms:modified xsi:type="dcterms:W3CDTF">2021-10-08T00:12:16Z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