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4426846" y="4032169"/>
            <a:ext cx="2339691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1186862" y="438097"/>
            <a:ext cx="9832595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1300541" y="620551"/>
            <a:ext cx="177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Light" panose="020B0604020202020204"/>
              </a:rPr>
              <a:t>Banco de Dados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94" y="38219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75" y="116144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34" y="4629647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94" y="1897669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5109617" y="4161072"/>
            <a:ext cx="97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Open Sans Light" panose="020B0604020202020204"/>
              </a:rPr>
              <a:t>Cliente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5596692" y="3180480"/>
            <a:ext cx="0" cy="7544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44" y="3386217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047994" y="2713873"/>
            <a:ext cx="10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Open Sans Light" panose="020B0604020202020204"/>
              </a:rPr>
              <a:t>Internet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01" y="1252573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21" y="1294066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4786899" y="617460"/>
            <a:ext cx="2280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Light" panose="020B0604020202020204"/>
              </a:rPr>
              <a:t>Servidor da Aplicação</a:t>
            </a:r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46" y="5996230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620" y="5939480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69" y="5958339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EDD617-FFA8-419E-9B21-794C97A0A0F0}"/>
              </a:ext>
            </a:extLst>
          </p:cNvPr>
          <p:cNvSpPr txBox="1"/>
          <p:nvPr/>
        </p:nvSpPr>
        <p:spPr>
          <a:xfrm>
            <a:off x="7308705" y="699961"/>
            <a:ext cx="186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Light" panose="020B0604020202020204"/>
              </a:rPr>
              <a:t>Site Institucional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110F82C-B96E-4085-BFD0-3CCB8482EC75}"/>
              </a:ext>
            </a:extLst>
          </p:cNvPr>
          <p:cNvSpPr txBox="1"/>
          <p:nvPr/>
        </p:nvSpPr>
        <p:spPr>
          <a:xfrm>
            <a:off x="7334010" y="1228391"/>
            <a:ext cx="1309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Open Sans Light" panose="020B0604020202020204"/>
              </a:rPr>
              <a:t>Dashboard</a:t>
            </a:r>
            <a:endParaRPr lang="pt-BR" b="1" dirty="0">
              <a:latin typeface="Open Sans Light" panose="020B0604020202020204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7F931E2-21CF-41BE-815A-6E281101C280}"/>
              </a:ext>
            </a:extLst>
          </p:cNvPr>
          <p:cNvSpPr/>
          <p:nvPr/>
        </p:nvSpPr>
        <p:spPr>
          <a:xfrm>
            <a:off x="7218187" y="510550"/>
            <a:ext cx="3642650" cy="19233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Microservices Toolbox: Spring Boot | E4developer">
            <a:extLst>
              <a:ext uri="{FF2B5EF4-FFF2-40B4-BE49-F238E27FC236}">
                <a16:creationId xmlns:a16="http://schemas.microsoft.com/office/drawing/2014/main" id="{5E0CF6D2-29EA-4CCD-992D-EF29ECC6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69" y="1197461"/>
            <a:ext cx="1019174" cy="53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8 React Components for Web Developers 2020 - Colorlib">
            <a:extLst>
              <a:ext uri="{FF2B5EF4-FFF2-40B4-BE49-F238E27FC236}">
                <a16:creationId xmlns:a16="http://schemas.microsoft.com/office/drawing/2014/main" id="{D151A6F7-5B2A-4A1B-8652-C6C6C44E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489" y="1136559"/>
            <a:ext cx="1225644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location: Displaying User or Device Position on Maps">
            <a:extLst>
              <a:ext uri="{FF2B5EF4-FFF2-40B4-BE49-F238E27FC236}">
                <a16:creationId xmlns:a16="http://schemas.microsoft.com/office/drawing/2014/main" id="{01A6AC69-53D6-4D85-AE24-3B01B839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471" y="1751344"/>
            <a:ext cx="612822" cy="61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O que é HTML? Entenda de forma descomplicada | Homehost">
            <a:extLst>
              <a:ext uri="{FF2B5EF4-FFF2-40B4-BE49-F238E27FC236}">
                <a16:creationId xmlns:a16="http://schemas.microsoft.com/office/drawing/2014/main" id="{CF77B4AB-E77B-49DA-9495-B1A37F4B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1" y="630593"/>
            <a:ext cx="1150128" cy="46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876564D7-940D-4255-9533-B541725964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86" y="1816968"/>
            <a:ext cx="1367486" cy="4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Camila Mamede Cabral</cp:lastModifiedBy>
  <cp:revision>15</cp:revision>
  <dcterms:created xsi:type="dcterms:W3CDTF">2020-10-13T23:21:28Z</dcterms:created>
  <dcterms:modified xsi:type="dcterms:W3CDTF">2021-03-08T22:26:52Z</dcterms:modified>
</cp:coreProperties>
</file>