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70" r:id="rId9"/>
    <p:sldId id="261" r:id="rId10"/>
    <p:sldId id="280" r:id="rId11"/>
    <p:sldId id="281" r:id="rId12"/>
    <p:sldId id="274" r:id="rId13"/>
    <p:sldId id="275" r:id="rId14"/>
    <p:sldId id="266" r:id="rId15"/>
    <p:sldId id="277" r:id="rId16"/>
    <p:sldId id="278" r:id="rId17"/>
    <p:sldId id="279" r:id="rId18"/>
    <p:sldId id="262" r:id="rId19"/>
    <p:sldId id="283" r:id="rId20"/>
    <p:sldId id="271" r:id="rId21"/>
    <p:sldId id="272" r:id="rId22"/>
    <p:sldId id="282" r:id="rId23"/>
    <p:sldId id="28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4F8F8BA-4F27-44AD-8C90-95A1CD51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B3DEBB5-7B28-41B9-BC80-85552ADB13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97" y="290270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072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BDD7E-D37C-4414-B730-FB7A9CD3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46" y="126137"/>
            <a:ext cx="3031889" cy="21955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E6B9AE-5A71-401A-8092-43BC06FA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6" y="2429946"/>
            <a:ext cx="11234202" cy="4212823"/>
          </a:xfrm>
          <a:prstGeom prst="rect">
            <a:avLst/>
          </a:prstGeom>
        </p:spPr>
      </p:pic>
      <p:pic>
        <p:nvPicPr>
          <p:cNvPr id="4" name="Imagem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D19D9A6-0AD3-4942-8124-DD8D96E99E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661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 De Projeto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34" y="1800498"/>
            <a:ext cx="4532811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0" y="2642820"/>
            <a:ext cx="2800741" cy="34009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89" y="2095993"/>
            <a:ext cx="7897327" cy="4353533"/>
          </a:xfrm>
          <a:prstGeom prst="rect">
            <a:avLst/>
          </a:prstGeom>
        </p:spPr>
      </p:pic>
      <p:pic>
        <p:nvPicPr>
          <p:cNvPr id="8" name="Espaço Reservado para Imagem 7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839788" y="295095"/>
            <a:ext cx="1844629" cy="1456536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39788" y="1751631"/>
            <a:ext cx="1815895" cy="476794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Software para gestão </a:t>
            </a:r>
          </a:p>
          <a:p>
            <a:pPr algn="ctr">
              <a:spcBef>
                <a:spcPts val="0"/>
              </a:spcBef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de projetos.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116291" y="1023363"/>
            <a:ext cx="759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</a:t>
            </a:r>
            <a:r>
              <a:rPr lang="pt-BR" sz="2400" b="1" dirty="0"/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/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FOCO</a:t>
            </a:r>
            <a:r>
              <a:rPr lang="pt-BR" sz="2400" b="1" dirty="0">
                <a:solidFill>
                  <a:srgbClr val="4186E0"/>
                </a:solidFill>
              </a:rPr>
              <a:t> 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/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</a:t>
            </a:r>
            <a:r>
              <a:rPr lang="pt-BR" sz="2400" b="1" dirty="0">
                <a:solidFill>
                  <a:srgbClr val="EA4E9D"/>
                </a:solidFill>
              </a:rPr>
              <a:t> 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</a:rPr>
              <a:t> </a:t>
            </a:r>
          </a:p>
        </p:txBody>
      </p:sp>
      <p:pic>
        <p:nvPicPr>
          <p:cNvPr id="15" name="Imagem 1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60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61" y="2450215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935C671-8EB3-42D1-B976-AA65FEC19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40DA604-E819-45CF-8FA0-94DCF2B02D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045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49E5F5A-BB61-43FB-9C3E-1DC6A9842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FBBD167-CAD6-4A12-982F-20EC4F9018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437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127E694-A2CA-4FB8-B5E9-FBD622A3A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0C984EA1-1AF2-4409-8402-1895446B1A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921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Website / Simulador financeiro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large, white&#10;&#10;Description generated with very high confidence">
            <a:extLst>
              <a:ext uri="{FF2B5EF4-FFF2-40B4-BE49-F238E27FC236}">
                <a16:creationId xmlns:a16="http://schemas.microsoft.com/office/drawing/2014/main" id="{C33196A0-8DD7-483A-A601-A7AECB23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5" y="1319787"/>
            <a:ext cx="4350706" cy="5152134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2BF772-0180-4C8F-B6DF-CB3BA53F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30" y="1322484"/>
            <a:ext cx="7064679" cy="1060646"/>
          </a:xfrm>
          <a:prstGeom prst="rect">
            <a:avLst/>
          </a:prstGeom>
        </p:spPr>
      </p:pic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94B037-2AC7-40DF-94B0-AFE6DFD9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728" y="2497912"/>
            <a:ext cx="7064678" cy="83060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F91934E-3807-45BD-9823-9365B7C397A4}"/>
              </a:ext>
            </a:extLst>
          </p:cNvPr>
          <p:cNvSpPr/>
          <p:nvPr/>
        </p:nvSpPr>
        <p:spPr>
          <a:xfrm>
            <a:off x="629524" y="340525"/>
            <a:ext cx="2391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43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Isabella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880" y="2675117"/>
            <a:ext cx="4600239" cy="15077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Bariol Bold" panose="02000506040000020003"/>
              </a:rPr>
              <a:t>D</a:t>
            </a:r>
            <a:r>
              <a:rPr lang="en-US" sz="3600" kern="1200" dirty="0">
                <a:solidFill>
                  <a:srgbClr val="080808"/>
                </a:solidFill>
                <a:latin typeface="Bariol Bold" panose="02000506040000020003"/>
              </a:rPr>
              <a:t>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</a:t>
            </a: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3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5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0AB590B-CCCF-4778-84B6-545212F021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8434F47-BC05-4537-B73A-BFE9B7D40F80}"/>
              </a:ext>
            </a:extLst>
          </p:cNvPr>
          <p:cNvSpPr/>
          <p:nvPr/>
        </p:nvSpPr>
        <p:spPr>
          <a:xfrm>
            <a:off x="629524" y="340525"/>
            <a:ext cx="2391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DER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0E2D6C-F004-4C48-A7D9-18FE6B49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925300"/>
            <a:ext cx="73723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806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2A0F740-B2A0-4F0E-8A83-24FC92E8FE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30" y="1566379"/>
            <a:ext cx="4116137" cy="37252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4E7877-0EBE-40A1-B5EA-222EDDB74351}"/>
              </a:ext>
            </a:extLst>
          </p:cNvPr>
          <p:cNvSpPr txBox="1">
            <a:spLocks/>
          </p:cNvSpPr>
          <p:nvPr/>
        </p:nvSpPr>
        <p:spPr>
          <a:xfrm>
            <a:off x="-2" y="3047572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204714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549 -0.2743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                                                 - </a:t>
            </a: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Intervalo de </a:t>
            </a:r>
            <a:r>
              <a:rPr lang="pt-BR" sz="2400">
                <a:latin typeface="Bariol Bold" panose="02000506040000020003" pitchFamily="2" charset="0"/>
              </a:rPr>
              <a:t>99 segundos </a:t>
            </a:r>
            <a:endParaRPr lang="pt-BR" sz="2400" dirty="0">
              <a:latin typeface="Bariol Bold" panose="02000506040000020003" pitchFamily="2" charset="0"/>
            </a:endParaRP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                                                     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Backlog/planilha de risco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223406" y="1825626"/>
            <a:ext cx="7735662" cy="4351338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286</Words>
  <Application>Microsoft Office PowerPoint</Application>
  <PresentationFormat>Widescreen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Backlog/planilha de risco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Website / Simulador financeiro</vt:lpstr>
      <vt:lpstr>Apresentação do PowerPoint</vt:lpstr>
      <vt:lpstr>Dashboard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Gabriel Henrique Lazaro</cp:lastModifiedBy>
  <cp:revision>6</cp:revision>
  <dcterms:created xsi:type="dcterms:W3CDTF">2020-05-06T14:24:24Z</dcterms:created>
  <dcterms:modified xsi:type="dcterms:W3CDTF">2020-05-06T22:01:52Z</dcterms:modified>
</cp:coreProperties>
</file>