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7" r:id="rId5"/>
    <p:sldId id="258" r:id="rId6"/>
    <p:sldId id="259" r:id="rId7"/>
    <p:sldId id="260" r:id="rId8"/>
    <p:sldId id="271" r:id="rId9"/>
    <p:sldId id="264" r:id="rId10"/>
    <p:sldId id="273" r:id="rId11"/>
    <p:sldId id="269" r:id="rId12"/>
    <p:sldId id="270" r:id="rId13"/>
    <p:sldId id="272" r:id="rId14"/>
    <p:sldId id="274" r:id="rId15"/>
    <p:sldId id="275" r:id="rId16"/>
    <p:sldId id="261" r:id="rId17"/>
    <p:sldId id="26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10696-5CC5-4378-B7D5-F21A4F4E8897}" v="345" dt="2020-04-24T15:56:2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arle" userId="450d1bbef5244860" providerId="LiveId" clId="{60410696-5CC5-4378-B7D5-F21A4F4E8897}"/>
    <pc:docChg chg="undo custSel modSld">
      <pc:chgData name="julia marle" userId="450d1bbef5244860" providerId="LiveId" clId="{60410696-5CC5-4378-B7D5-F21A4F4E8897}" dt="2020-04-24T15:56:29.870" v="346" actId="20577"/>
      <pc:docMkLst>
        <pc:docMk/>
      </pc:docMkLst>
      <pc:sldChg chg="modSp addAnim delAnim modAnim">
        <pc:chgData name="julia marle" userId="450d1bbef5244860" providerId="LiveId" clId="{60410696-5CC5-4378-B7D5-F21A4F4E8897}" dt="2020-04-24T15:56:29.870" v="346" actId="20577"/>
        <pc:sldMkLst>
          <pc:docMk/>
          <pc:sldMk cId="1268792719" sldId="258"/>
        </pc:sldMkLst>
        <pc:spChg chg="mod">
          <ac:chgData name="julia marle" userId="450d1bbef5244860" providerId="LiveId" clId="{60410696-5CC5-4378-B7D5-F21A4F4E8897}" dt="2020-04-24T15:56:29.870" v="346" actId="20577"/>
          <ac:spMkLst>
            <pc:docMk/>
            <pc:sldMk cId="1268792719" sldId="258"/>
            <ac:spMk id="6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29:04.095" v="267"/>
        <pc:sldMkLst>
          <pc:docMk/>
          <pc:sldMk cId="1488327079" sldId="259"/>
        </pc:sldMkLst>
        <pc:spChg chg="mod">
          <ac:chgData name="julia marle" userId="450d1bbef5244860" providerId="LiveId" clId="{60410696-5CC5-4378-B7D5-F21A4F4E8897}" dt="2020-04-24T14:29:04.095" v="267"/>
          <ac:spMkLst>
            <pc:docMk/>
            <pc:sldMk cId="1488327079" sldId="259"/>
            <ac:spMk id="4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30:31.797" v="321" actId="20577"/>
        <pc:sldMkLst>
          <pc:docMk/>
          <pc:sldMk cId="1269980606" sldId="260"/>
        </pc:sldMkLst>
        <pc:spChg chg="mod">
          <ac:chgData name="julia marle" userId="450d1bbef5244860" providerId="LiveId" clId="{60410696-5CC5-4378-B7D5-F21A4F4E8897}" dt="2020-04-24T14:30:31.797" v="321" actId="20577"/>
          <ac:spMkLst>
            <pc:docMk/>
            <pc:sldMk cId="1269980606" sldId="260"/>
            <ac:spMk id="6" creationId="{E3ACB187-7D89-4633-A76D-27ED6A650C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Tela com dados do sensor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5" y="3082926"/>
            <a:ext cx="7624691" cy="29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56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3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 De Projeto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34" y="1800498"/>
            <a:ext cx="4532811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0" y="2642820"/>
            <a:ext cx="2800741" cy="34009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89" y="2095993"/>
            <a:ext cx="7897327" cy="4353533"/>
          </a:xfrm>
          <a:prstGeom prst="rect">
            <a:avLst/>
          </a:prstGeom>
        </p:spPr>
      </p:pic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839788" y="295095"/>
            <a:ext cx="1844629" cy="1456536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8" y="1751631"/>
            <a:ext cx="1815895" cy="476794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Software para gestão </a:t>
            </a:r>
          </a:p>
          <a:p>
            <a:pPr algn="ctr">
              <a:spcBef>
                <a:spcPts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 projetos.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116291" y="1023363"/>
            <a:ext cx="759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FOCO</a:t>
            </a:r>
            <a:r>
              <a:rPr lang="pt-BR" sz="2400" b="1" dirty="0" smtClean="0">
                <a:solidFill>
                  <a:srgbClr val="4186E0"/>
                </a:solidFill>
              </a:rPr>
              <a:t> 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</a:t>
            </a:r>
            <a:r>
              <a:rPr lang="pt-BR" sz="2400" b="1" dirty="0" smtClean="0">
                <a:solidFill>
                  <a:srgbClr val="EA4E9D"/>
                </a:solidFill>
              </a:rPr>
              <a:t> 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GERENCIAMETO</a:t>
            </a:r>
            <a:r>
              <a:rPr lang="pt-BR" sz="2400" b="1" dirty="0" smtClean="0">
                <a:solidFill>
                  <a:srgbClr val="EEC300"/>
                </a:solidFill>
              </a:rPr>
              <a:t> </a:t>
            </a:r>
            <a:endParaRPr lang="pt-BR" sz="2400" b="1" dirty="0">
              <a:solidFill>
                <a:srgbClr val="EEC300"/>
              </a:solidFill>
            </a:endParaRPr>
          </a:p>
        </p:txBody>
      </p:sp>
      <p:pic>
        <p:nvPicPr>
          <p:cNvPr id="15" name="Imagem 1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6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completo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por sprint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61" y="2450215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Isabella </a:t>
            </a:r>
            <a:r>
              <a:rPr lang="pt-BR" sz="2800" dirty="0">
                <a:latin typeface="Bariol Bold" panose="02000506040000020003" pitchFamily="2" charset="0"/>
              </a:rPr>
              <a:t>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ebsite / Simulador financeiro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                                                 - </a:t>
            </a: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Intervalo de </a:t>
            </a:r>
            <a:r>
              <a:rPr lang="pt-BR" sz="2400">
                <a:latin typeface="Bariol Bold" panose="02000506040000020003" pitchFamily="2" charset="0"/>
              </a:rPr>
              <a:t>99 segundos </a:t>
            </a:r>
            <a:endParaRPr lang="pt-BR" sz="2400" dirty="0"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                                                     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880" y="2675117"/>
            <a:ext cx="4600239" cy="15077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Bariol Bold" panose="02000506040000020003"/>
              </a:rPr>
              <a:t>Protótipo da dashboard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154" y="6203217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208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Website / Simulador financeiro</vt:lpstr>
      <vt:lpstr>Segmento/Mercado</vt:lpstr>
      <vt:lpstr>Contexto</vt:lpstr>
      <vt:lpstr>Problema</vt:lpstr>
      <vt:lpstr>Solução Proposta</vt:lpstr>
      <vt:lpstr>Protótipo da dashboard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Backlog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Aluno</cp:lastModifiedBy>
  <cp:revision>20</cp:revision>
  <dcterms:created xsi:type="dcterms:W3CDTF">2020-04-21T19:08:24Z</dcterms:created>
  <dcterms:modified xsi:type="dcterms:W3CDTF">2020-05-01T18:38:55Z</dcterms:modified>
</cp:coreProperties>
</file>