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2D6C6-190E-596E-D21C-98A3F13FB9DD}" v="176" dt="2020-05-01T23:00:54.270"/>
    <p1510:client id="{C5F2A4BD-722F-71E8-F41E-BD1651691673}" v="2" dt="2020-05-04T22:41:01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C33196A0-8DD7-483A-A601-A7AECB23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5" y="1319787"/>
            <a:ext cx="4350706" cy="515213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2BF772-0180-4C8F-B6DF-CB3BA53F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30" y="1322484"/>
            <a:ext cx="7064679" cy="1060646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94B037-2AC7-40DF-94B0-AFE6DFD9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728" y="2497912"/>
            <a:ext cx="7064678" cy="8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</cp:revision>
  <dcterms:created xsi:type="dcterms:W3CDTF">2020-05-01T20:25:49Z</dcterms:created>
  <dcterms:modified xsi:type="dcterms:W3CDTF">2020-05-04T22:44:22Z</dcterms:modified>
</cp:coreProperties>
</file>