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Arduino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Sensor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11" y="2394055"/>
            <a:ext cx="7627176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463730" y="469025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 smtClean="0">
                <a:latin typeface="Bariol Bold" panose="02000506040000020003" pitchFamily="2" charset="0"/>
              </a:rPr>
              <a:t>Transporte publico metroviário</a:t>
            </a:r>
            <a:endParaRPr lang="pt-BR" sz="2400" dirty="0"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 smtClean="0">
                <a:latin typeface="Bariol Bold" panose="02000506040000020003" pitchFamily="2" charset="0"/>
              </a:rPr>
              <a:t>Uso de informações para fins comerciais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</a:t>
            </a:r>
            <a:r>
              <a:rPr lang="pt-BR" sz="2400" dirty="0">
                <a:latin typeface="Bariol Bold" panose="02000506040000020003" pitchFamily="2" charset="0"/>
              </a:rPr>
              <a:t>é a maior reclamação dos usuários do Metrô e da </a:t>
            </a:r>
            <a:r>
              <a:rPr lang="pt-BR" sz="2400" dirty="0" smtClean="0">
                <a:latin typeface="Bariol Bold" panose="02000506040000020003" pitchFamily="2" charset="0"/>
              </a:rPr>
              <a:t>CPTM.			   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 smtClean="0">
                <a:latin typeface="Bariol Bold" panose="02000506040000020003" pitchFamily="2" charset="0"/>
              </a:rPr>
              <a:t>Número </a:t>
            </a:r>
            <a:r>
              <a:rPr lang="pt-BR" sz="2400" dirty="0">
                <a:latin typeface="Bariol Bold" panose="02000506040000020003" pitchFamily="2" charset="0"/>
              </a:rPr>
              <a:t>de passageiros transportados pelo </a:t>
            </a:r>
            <a:r>
              <a:rPr lang="pt-BR" sz="2400" dirty="0" smtClean="0">
                <a:latin typeface="Bariol Bold" panose="02000506040000020003" pitchFamily="2" charset="0"/>
              </a:rPr>
              <a:t>Metrô </a:t>
            </a:r>
            <a:r>
              <a:rPr lang="pt-BR" sz="2400" dirty="0">
                <a:latin typeface="Bariol Bold" panose="02000506040000020003" pitchFamily="2" charset="0"/>
              </a:rPr>
              <a:t>cai 12 milhões em </a:t>
            </a:r>
            <a:r>
              <a:rPr lang="pt-BR" sz="2400" dirty="0" smtClean="0">
                <a:latin typeface="Bariol Bold" panose="02000506040000020003" pitchFamily="2" charset="0"/>
              </a:rPr>
              <a:t>2017.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	- G1 Globo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Empresas com necessidade de posicionar seus negócios estrategicamente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1" y="428431"/>
            <a:ext cx="3028173" cy="211122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14" y="434500"/>
            <a:ext cx="3122779" cy="218871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109422" y="2429851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O sistema determina com esses dados o nível de circulação de pessoas no local.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24121" y="2420017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Coleta de dados através de sensor de calor.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56889" y="2457119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 órgão responsável pelo transporte coletivo  pode usa-las para tomadas de decisão operacionais  nesses lugares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75" y="523905"/>
            <a:ext cx="3105170" cy="191862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-10585" y="602123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E assim eles podem optar por outras rotas se quiserem evitar a lotação desse local.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3" y="4113424"/>
            <a:ext cx="2467664" cy="1882755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803167" y="6039025"/>
            <a:ext cx="4129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 A informação será disponibilizada através de um website para usuários do trem/ metrô.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176111" y="6035747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E empresas para posicionamento estratégico de franquias e marketing em tais locais.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413" y="4146823"/>
            <a:ext cx="2109694" cy="1841862"/>
          </a:xfrm>
          <a:prstGeom prst="rect">
            <a:avLst/>
          </a:prstGeom>
        </p:spPr>
      </p:pic>
      <p:cxnSp>
        <p:nvCxnSpPr>
          <p:cNvPr id="30" name="Conector de Seta Reta 29"/>
          <p:cNvCxnSpPr/>
          <p:nvPr/>
        </p:nvCxnSpPr>
        <p:spPr>
          <a:xfrm>
            <a:off x="3375512" y="1611721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33852" y="1618981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7526594" y="4935498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3194078" y="4942758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10109984" y="3345646"/>
            <a:ext cx="3573" cy="635627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39" y="3968599"/>
            <a:ext cx="2878369" cy="2027580"/>
          </a:xfrm>
          <a:prstGeom prst="rect">
            <a:avLst/>
          </a:prstGeom>
        </p:spPr>
      </p:pic>
      <p:pic>
        <p:nvPicPr>
          <p:cNvPr id="25" name="Imagem 2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20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de temperatura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Requisitos (Backlog)</vt:lpstr>
      <vt:lpstr>Protótipo do Site / Simulador Financeiro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Aluno</cp:lastModifiedBy>
  <cp:revision>24</cp:revision>
  <dcterms:created xsi:type="dcterms:W3CDTF">2020-03-08T00:23:05Z</dcterms:created>
  <dcterms:modified xsi:type="dcterms:W3CDTF">2020-03-10T19:43:01Z</dcterms:modified>
</cp:coreProperties>
</file>