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			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Número de passageiros transportados pelo Metrô cai 12 milhões em 2017.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	- G1 Globo</a:t>
            </a: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</vt:lpstr>
      <vt:lpstr>Protótipo do Site / Simulador Financeiro</vt:lpstr>
      <vt:lpstr>Protótipo da dashboard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1</cp:revision>
  <dcterms:created xsi:type="dcterms:W3CDTF">2020-04-21T19:08:24Z</dcterms:created>
  <dcterms:modified xsi:type="dcterms:W3CDTF">2020-04-21T19:13:02Z</dcterms:modified>
</cp:coreProperties>
</file>