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A244E-58C5-BF53-8A4F-F14613336CD9}" v="260" dt="2020-04-03T01:36:42.260"/>
    <p1510:client id="{4C4006E6-802B-180D-C7F1-B144B88C16C2}" v="1" dt="2020-04-08T21:04:44.642"/>
    <p1510:client id="{72AE63D3-9118-A56E-A770-7A0E4FBD90D2}" v="712" dt="2020-04-07T17:25:57.769"/>
    <p1510:client id="{88286086-C7DF-EE45-8BCC-CD3244481E9E}" v="636" dt="2020-04-01T21:59:46.981"/>
    <p1510:client id="{A692254C-F7FA-7081-7460-7A82AED9980F}" v="27" dt="2020-04-01T22:06:33.163"/>
    <p1510:client id="{CE029E28-F64C-B628-6A0E-0B4FB4F6BC51}" v="6" dt="2020-04-01T23:34:03.484"/>
    <p1510:client id="{D56B0283-150A-D116-1BE8-495173E77391}" v="2" dt="2020-04-01T20:17:30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2">
            <a:extLst>
              <a:ext uri="{FF2B5EF4-FFF2-40B4-BE49-F238E27FC236}">
                <a16:creationId xmlns:a16="http://schemas.microsoft.com/office/drawing/2014/main" id="{5FE0E0CD-6C14-4A3E-8E89-B2615BCA42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21" y="2057206"/>
            <a:ext cx="2113773" cy="1453998"/>
          </a:xfrm>
          <a:prstGeom prst="rect">
            <a:avLst/>
          </a:prstGeom>
        </p:spPr>
      </p:pic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6894" y="433644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14" y="396065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Aplicação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Node JS/HTML/CSS/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343150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0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582944" y="4944505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15433" y="5445469"/>
            <a:ext cx="20223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</a:t>
            </a:r>
            <a:r>
              <a:rPr lang="en-US">
                <a:cs typeface="Calibri"/>
              </a:rPr>
              <a:t>protoboard +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Sensor Óptico Reflexivo TCRT5000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027795" y="5437745"/>
            <a:ext cx="18267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Notebook HP </a:t>
            </a:r>
            <a:r>
              <a:rPr lang="en-US">
                <a:ea typeface="+mn-lt"/>
                <a:cs typeface="+mn-lt"/>
              </a:rPr>
              <a:t> Core i5 16GB </a:t>
            </a:r>
            <a:r>
              <a:rPr lang="en-US" dirty="0">
                <a:ea typeface="+mn-lt"/>
                <a:cs typeface="+mn-lt"/>
              </a:rPr>
              <a:t>RAM 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321643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Notebook / Desktop Core i5 8GB RAM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técnica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3459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2131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2466" y="6041681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07" y="2966840"/>
            <a:ext cx="759914" cy="7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576</cp:revision>
  <dcterms:created xsi:type="dcterms:W3CDTF">2020-04-01T20:17:14Z</dcterms:created>
  <dcterms:modified xsi:type="dcterms:W3CDTF">2020-04-08T21:05:00Z</dcterms:modified>
</cp:coreProperties>
</file>