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A244E-58C5-BF53-8A4F-F14613336CD9}" v="260" dt="2020-04-03T01:36:42.260"/>
    <p1510:client id="{4C4006E6-802B-180D-C7F1-B144B88C16C2}" v="1" dt="2020-04-08T21:04:44.642"/>
    <p1510:client id="{72AE63D3-9118-A56E-A770-7A0E4FBD90D2}" v="712" dt="2020-04-07T17:25:57.769"/>
    <p1510:client id="{88286086-C7DF-EE45-8BCC-CD3244481E9E}" v="636" dt="2020-04-01T21:59:46.981"/>
    <p1510:client id="{A692254C-F7FA-7081-7460-7A82AED9980F}" v="27" dt="2020-04-01T22:06:33.163"/>
    <p1510:client id="{CE029E28-F64C-B628-6A0E-0B4FB4F6BC51}" v="6" dt="2020-04-01T23:34:03.484"/>
    <p1510:client id="{D56B0283-150A-D116-1BE8-495173E77391}" v="2" dt="2020-04-01T20:17:30.015"/>
    <p1510:client id="{F104D89C-4FBA-DBDD-E24B-24F786E1D6FC}" v="122" dt="2020-04-14T18:12:3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Lado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Lado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desenvolvedor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614</cp:revision>
  <dcterms:created xsi:type="dcterms:W3CDTF">2020-04-01T20:17:14Z</dcterms:created>
  <dcterms:modified xsi:type="dcterms:W3CDTF">2020-04-14T18:14:20Z</dcterms:modified>
</cp:coreProperties>
</file>