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1" r:id="rId10"/>
    <p:sldId id="266" r:id="rId11"/>
    <p:sldId id="262" r:id="rId12"/>
    <p:sldId id="271" r:id="rId13"/>
    <p:sldId id="264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Ferramentas de gestão do projeto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 / Simulador Financeiro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Protótipo da dashboard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>
                <a:solidFill>
                  <a:srgbClr val="262626"/>
                </a:solidFill>
              </a:rPr>
              <a:t>Arduino e Sensor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Isabela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			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Número de passageiros transportados pelo Metrô cai 12 milhões em 2017.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	- G1 Globo</a:t>
            </a: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Empresas com necessidade de posicionar seus negócios estrategicamente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completo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por sprint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Backlog</vt:lpstr>
      <vt:lpstr>Apresentação do PowerPoint</vt:lpstr>
      <vt:lpstr>Protótipo do Site / Simulador Financeiro</vt:lpstr>
      <vt:lpstr>Protótipo da dashboard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Gabriel Henrique Lazaro</cp:lastModifiedBy>
  <cp:revision>1</cp:revision>
  <dcterms:created xsi:type="dcterms:W3CDTF">2020-04-23T16:26:34Z</dcterms:created>
  <dcterms:modified xsi:type="dcterms:W3CDTF">2020-04-23T16:28:56Z</dcterms:modified>
</cp:coreProperties>
</file>