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80" r:id="rId11"/>
    <p:sldId id="281" r:id="rId12"/>
    <p:sldId id="274" r:id="rId13"/>
    <p:sldId id="275" r:id="rId14"/>
    <p:sldId id="266" r:id="rId15"/>
    <p:sldId id="277" r:id="rId16"/>
    <p:sldId id="278" r:id="rId17"/>
    <p:sldId id="279" r:id="rId18"/>
    <p:sldId id="262" r:id="rId19"/>
    <p:sldId id="283" r:id="rId20"/>
    <p:sldId id="271" r:id="rId21"/>
    <p:sldId id="272" r:id="rId22"/>
    <p:sldId id="28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6" y="126137"/>
            <a:ext cx="3031889" cy="21955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6" y="2429946"/>
            <a:ext cx="11234202" cy="4212823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0" y="2642820"/>
            <a:ext cx="2800741" cy="3400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de projetos.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>
                <a:solidFill>
                  <a:srgbClr val="4186E0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>
                <a:solidFill>
                  <a:srgbClr val="EA4E9D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</a:rPr>
              <a:t> </a:t>
            </a: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935C671-8EB3-42D1-B976-AA65FEC1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40DA604-E819-45CF-8FA0-94DCF2B02D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45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49E5F5A-BB61-43FB-9C3E-1DC6A984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FBBD167-CAD6-4A12-982F-20EC4F9018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3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127E694-A2CA-4FB8-B5E9-FBD622A3A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C984EA1-1AF2-4409-8402-1895446B1A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2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Website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C33196A0-8DD7-483A-A601-A7AECB23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5" y="1319787"/>
            <a:ext cx="4350706" cy="515213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2BF772-0180-4C8F-B6DF-CB3BA53F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30" y="1322484"/>
            <a:ext cx="7064679" cy="1060646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94B037-2AC7-40DF-94B0-AFE6DFD9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28" y="2497912"/>
            <a:ext cx="7064678" cy="8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3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Bariol Bold" panose="02000506040000020003"/>
              </a:rPr>
              <a:t>D</a:t>
            </a:r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EC7EB7-3280-44B2-8C3A-07A7FA08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4" y="817579"/>
            <a:ext cx="7321792" cy="5509648"/>
          </a:xfrm>
          <a:prstGeom prst="rect">
            <a:avLst/>
          </a:prstGeom>
        </p:spPr>
      </p:pic>
      <p:pic>
        <p:nvPicPr>
          <p:cNvPr id="12" name="Imagem 1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0AB590B-CCCF-4778-84B6-545212F021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8434F47-BC05-4537-B73A-BFE9B7D40F80}"/>
              </a:ext>
            </a:extLst>
          </p:cNvPr>
          <p:cNvSpPr/>
          <p:nvPr/>
        </p:nvSpPr>
        <p:spPr>
          <a:xfrm>
            <a:off x="629524" y="340525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DER</a:t>
            </a:r>
          </a:p>
        </p:txBody>
      </p:sp>
    </p:spTree>
    <p:extLst>
      <p:ext uri="{BB962C8B-B14F-4D97-AF65-F5344CB8AC3E}">
        <p14:creationId xmlns:p14="http://schemas.microsoft.com/office/powerpoint/2010/main" val="654880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Backlog/planilha de risco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223406" y="1825626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Backlog/planilha de risco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Website / Simulador financeiro</vt:lpstr>
      <vt:lpstr>Apresentação do PowerPoint</vt:lpstr>
      <vt:lpstr>Dashboard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2</cp:revision>
  <dcterms:created xsi:type="dcterms:W3CDTF">2020-05-06T14:24:24Z</dcterms:created>
  <dcterms:modified xsi:type="dcterms:W3CDTF">2020-05-06T14:28:39Z</dcterms:modified>
</cp:coreProperties>
</file>