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86086-C7DF-EE45-8BCC-CD3244481E9E}" v="636" dt="2020-04-01T21:59:46.981"/>
    <p1510:client id="{A692254C-F7FA-7081-7460-7A82AED9980F}" v="27" dt="2020-04-01T22:06:33.163"/>
    <p1510:client id="{D56B0283-150A-D116-1BE8-495173E77391}" v="2" dt="2020-04-01T20:17:30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74" y="612210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79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19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2E0D5415-8B9F-4FD7-A7B2-309102E7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394" y="2969973"/>
            <a:ext cx="759914" cy="73903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244" y="446979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764" y="409400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603059" y="204591"/>
            <a:ext cx="4593528" cy="189012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39127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752850" y="1438274"/>
            <a:ext cx="2228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Aplicação</a:t>
            </a:r>
            <a:endParaRPr lang="en-US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676525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800850" y="26765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781925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601994" y="5001655"/>
            <a:ext cx="940401" cy="1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434533" y="5493094"/>
            <a:ext cx="2022389" cy="9439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protoboard + sensor LM35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189720" y="5390120"/>
            <a:ext cx="18267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Notebook com VS Code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7678179" y="4319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4930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Notebook / Desktop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9184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8806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39616" y="6032156"/>
            <a:ext cx="580769" cy="5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2020-04-01T20:17:14Z</dcterms:created>
  <dcterms:modified xsi:type="dcterms:W3CDTF">2020-04-01T23:18:41Z</dcterms:modified>
</cp:coreProperties>
</file>