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70" r:id="rId9"/>
    <p:sldId id="261" r:id="rId10"/>
    <p:sldId id="262" r:id="rId11"/>
    <p:sldId id="271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10696-5CC5-4378-B7D5-F21A4F4E8897}" v="107" dt="2020-04-23T16:14:11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marle" userId="450d1bbef5244860" providerId="LiveId" clId="{60410696-5CC5-4378-B7D5-F21A4F4E8897}"/>
    <pc:docChg chg="modSld">
      <pc:chgData name="julia marle" userId="450d1bbef5244860" providerId="LiveId" clId="{60410696-5CC5-4378-B7D5-F21A4F4E8897}" dt="2020-04-23T16:14:11.213" v="106" actId="20577"/>
      <pc:docMkLst>
        <pc:docMk/>
      </pc:docMkLst>
      <pc:sldChg chg="modSp modAnim">
        <pc:chgData name="julia marle" userId="450d1bbef5244860" providerId="LiveId" clId="{60410696-5CC5-4378-B7D5-F21A4F4E8897}" dt="2020-04-23T16:14:11.213" v="106" actId="20577"/>
        <pc:sldMkLst>
          <pc:docMk/>
          <pc:sldMk cId="1268792719" sldId="258"/>
        </pc:sldMkLst>
        <pc:spChg chg="mod">
          <ac:chgData name="julia marle" userId="450d1bbef5244860" providerId="LiveId" clId="{60410696-5CC5-4378-B7D5-F21A4F4E8897}" dt="2020-04-23T16:14:11.213" v="106" actId="20577"/>
          <ac:spMkLst>
            <pc:docMk/>
            <pc:sldMk cId="1268792719" sldId="258"/>
            <ac:spMk id="6" creationId="{FE989C62-5914-45D9-B2FF-7FB8E76D63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Protótipo do Site / Simulador Financeiro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5DF5D51C-359F-4617-A452-01B73675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1319" b="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Imagem 10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4DC099E3-271D-4053-AB28-D81571771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r="7500" b="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029D57-35BF-42EE-9D31-EAB20BE9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Protótipo da dashboard</a:t>
            </a:r>
          </a:p>
        </p:txBody>
      </p:sp>
    </p:spTree>
    <p:extLst>
      <p:ext uri="{BB962C8B-B14F-4D97-AF65-F5344CB8AC3E}">
        <p14:creationId xmlns:p14="http://schemas.microsoft.com/office/powerpoint/2010/main" val="28093802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>
                <a:solidFill>
                  <a:srgbClr val="262626"/>
                </a:solidFill>
              </a:rPr>
              <a:t>Arduino e Sensor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4410E01-CFD3-472C-9726-E54607DAA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47" y="2537301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Isabela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Julia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Lima</a:t>
            </a:r>
          </a:p>
        </p:txBody>
      </p:sp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Uso de informações para fins comerciais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                                                     </a:t>
            </a:r>
            <a:r>
              <a:rPr lang="pt-BR" sz="2800" dirty="0">
                <a:latin typeface="Bariol Bold" panose="02000506040000020003" pitchFamily="2" charset="0"/>
              </a:rPr>
              <a:t> </a:t>
            </a:r>
            <a:r>
              <a:rPr lang="pt-BR" sz="240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- Procon</a:t>
            </a: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	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Empresas com necessidade de posicionar seus negócios estrategicamente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6894" y="433644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14" y="396065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Aplicação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Node JS/HTML/CSS/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343150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0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582944" y="4944505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15433" y="5445469"/>
            <a:ext cx="20223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</a:t>
            </a:r>
            <a:r>
              <a:rPr lang="en-US">
                <a:cs typeface="Calibri"/>
              </a:rPr>
              <a:t>protoboard +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Sensor Óptico Reflexivo TCRT5000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027795" y="5437745"/>
            <a:ext cx="18267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Notebook HP </a:t>
            </a:r>
            <a:r>
              <a:rPr lang="en-US">
                <a:ea typeface="+mn-lt"/>
                <a:cs typeface="+mn-lt"/>
              </a:rPr>
              <a:t> Core i5 16GB </a:t>
            </a:r>
            <a:r>
              <a:rPr lang="en-US" dirty="0">
                <a:ea typeface="+mn-lt"/>
                <a:cs typeface="+mn-lt"/>
              </a:rPr>
              <a:t>RAM 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321643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Notebook / Desktop Core i5 8GB RAM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técnica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3459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2131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2466" y="6041681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07" y="2966840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8458200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cliente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714750" y="3876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da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estação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Backlog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594110" y="2121763"/>
            <a:ext cx="376482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completo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por sprint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256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Apresentação do PowerPoint</vt:lpstr>
      <vt:lpstr>Backlog</vt:lpstr>
      <vt:lpstr>Protótipo do Site / Simulador Financeiro</vt:lpstr>
      <vt:lpstr>Protótipo da dashboard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julia marle</cp:lastModifiedBy>
  <cp:revision>1</cp:revision>
  <dcterms:created xsi:type="dcterms:W3CDTF">2020-04-21T19:08:24Z</dcterms:created>
  <dcterms:modified xsi:type="dcterms:W3CDTF">2020-04-23T16:14:11Z</dcterms:modified>
</cp:coreProperties>
</file>