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7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345" dt="2020-04-24T15:56:2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arle" userId="450d1bbef5244860" providerId="LiveId" clId="{60410696-5CC5-4378-B7D5-F21A4F4E8897}"/>
    <pc:docChg chg="undo custSel modSld">
      <pc:chgData name="julia marle" userId="450d1bbef5244860" providerId="LiveId" clId="{60410696-5CC5-4378-B7D5-F21A4F4E8897}" dt="2020-04-24T15:56:29.870" v="346" actId="20577"/>
      <pc:docMkLst>
        <pc:docMk/>
      </pc:docMkLst>
      <pc:sldChg chg="modSp addAnim delAnim modAnim">
        <pc:chgData name="julia marle" userId="450d1bbef5244860" providerId="LiveId" clId="{60410696-5CC5-4378-B7D5-F21A4F4E8897}" dt="2020-04-24T15:56:29.870" v="346" actId="20577"/>
        <pc:sldMkLst>
          <pc:docMk/>
          <pc:sldMk cId="1268792719" sldId="258"/>
        </pc:sldMkLst>
        <pc:spChg chg="mod">
          <ac:chgData name="julia marle" userId="450d1bbef5244860" providerId="LiveId" clId="{60410696-5CC5-4378-B7D5-F21A4F4E8897}" dt="2020-04-24T15:56:29.870" v="346" actId="20577"/>
          <ac:spMkLst>
            <pc:docMk/>
            <pc:sldMk cId="1268792719" sldId="258"/>
            <ac:spMk id="6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29:04.095" v="267"/>
        <pc:sldMkLst>
          <pc:docMk/>
          <pc:sldMk cId="1488327079" sldId="259"/>
        </pc:sldMkLst>
        <pc:spChg chg="mod">
          <ac:chgData name="julia marle" userId="450d1bbef5244860" providerId="LiveId" clId="{60410696-5CC5-4378-B7D5-F21A4F4E8897}" dt="2020-04-24T14:29:04.095" v="267"/>
          <ac:spMkLst>
            <pc:docMk/>
            <pc:sldMk cId="1488327079" sldId="259"/>
            <ac:spMk id="4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30:31.797" v="321" actId="20577"/>
        <pc:sldMkLst>
          <pc:docMk/>
          <pc:sldMk cId="1269980606" sldId="260"/>
        </pc:sldMkLst>
        <pc:spChg chg="mod">
          <ac:chgData name="julia marle" userId="450d1bbef5244860" providerId="LiveId" clId="{60410696-5CC5-4378-B7D5-F21A4F4E8897}" dt="2020-04-24T14:30:31.797" v="321" actId="20577"/>
          <ac:spMkLst>
            <pc:docMk/>
            <pc:sldMk cId="1269980606" sldId="260"/>
            <ac:spMk id="6" creationId="{E3ACB187-7D89-4633-A76D-27ED6A650C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>
                <a:solidFill>
                  <a:srgbClr val="262626"/>
                </a:solidFill>
              </a:rPr>
              <a:t>Arduino e Sensor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</vt:lpstr>
      <vt:lpstr>Protótipo do Site / Simulador Financeiro</vt:lpstr>
      <vt:lpstr>Protótipo da dashboard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Gabriel Henrique Lazaro</cp:lastModifiedBy>
  <cp:revision>2</cp:revision>
  <dcterms:created xsi:type="dcterms:W3CDTF">2020-04-21T19:08:24Z</dcterms:created>
  <dcterms:modified xsi:type="dcterms:W3CDTF">2020-04-27T15:32:03Z</dcterms:modified>
</cp:coreProperties>
</file>