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80" r:id="rId11"/>
    <p:sldId id="281" r:id="rId12"/>
    <p:sldId id="274" r:id="rId13"/>
    <p:sldId id="275" r:id="rId14"/>
    <p:sldId id="266" r:id="rId15"/>
    <p:sldId id="277" r:id="rId16"/>
    <p:sldId id="278" r:id="rId17"/>
    <p:sldId id="279" r:id="rId18"/>
    <p:sldId id="262" r:id="rId19"/>
    <p:sldId id="271" r:id="rId20"/>
    <p:sldId id="2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6" y="126137"/>
            <a:ext cx="3031889" cy="21955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6" y="2429946"/>
            <a:ext cx="11234202" cy="4212823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 De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800498"/>
            <a:ext cx="4532811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0" y="2642820"/>
            <a:ext cx="2800741" cy="34009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89" y="2095993"/>
            <a:ext cx="7897327" cy="4353533"/>
          </a:xfrm>
          <a:prstGeom prst="rect">
            <a:avLst/>
          </a:prstGeom>
        </p:spPr>
      </p:pic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39788" y="295095"/>
            <a:ext cx="1844629" cy="145653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1751631"/>
            <a:ext cx="1815895" cy="47679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Software para gestão </a:t>
            </a:r>
          </a:p>
          <a:p>
            <a:pPr algn="ctr">
              <a:spcBef>
                <a:spcPts val="0"/>
              </a:spcBef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de projetos.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116291" y="1023363"/>
            <a:ext cx="759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</a:t>
            </a:r>
            <a:r>
              <a:rPr lang="pt-BR" sz="2400" b="1" dirty="0">
                <a:solidFill>
                  <a:srgbClr val="4186E0"/>
                </a:solidFill>
              </a:rPr>
              <a:t>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/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sz="2400" b="1" dirty="0">
                <a:solidFill>
                  <a:srgbClr val="EA4E9D"/>
                </a:solidFill>
              </a:rPr>
              <a:t>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</a:rPr>
              <a:t> </a:t>
            </a:r>
          </a:p>
        </p:txBody>
      </p:sp>
      <p:pic>
        <p:nvPicPr>
          <p:cNvPr id="15" name="Imagem 1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60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61" y="2450215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935C671-8EB3-42D1-B976-AA65FEC1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40DA604-E819-45CF-8FA0-94DCF2B02D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045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49E5F5A-BB61-43FB-9C3E-1DC6A984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FBBD167-CAD6-4A12-982F-20EC4F9018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3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127E694-A2CA-4FB8-B5E9-FBD622A3A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C984EA1-1AF2-4409-8402-1895446B1A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92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Website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880" y="2675117"/>
            <a:ext cx="4600239" cy="15077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Bariol Bold" panose="02000506040000020003"/>
              </a:rPr>
              <a:t>D</a:t>
            </a:r>
            <a:r>
              <a:rPr lang="en-US" sz="3600" kern="1200" dirty="0">
                <a:solidFill>
                  <a:srgbClr val="080808"/>
                </a:solidFill>
                <a:latin typeface="Bariol Bold" panose="02000506040000020003"/>
              </a:rPr>
              <a:t>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3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Backlog/planilha de risco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223406" y="1825626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283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Backlog/planilha de risco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Website / Simulador financeiro</vt:lpstr>
      <vt:lpstr>Dashboard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Gabriel Henrique Lazaro</cp:lastModifiedBy>
  <cp:revision>1</cp:revision>
  <dcterms:created xsi:type="dcterms:W3CDTF">2020-05-05T21:57:38Z</dcterms:created>
  <dcterms:modified xsi:type="dcterms:W3CDTF">2020-05-05T22:00:59Z</dcterms:modified>
</cp:coreProperties>
</file>