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4"/>
    <p:sldMasterId id="2147483676" r:id="rId5"/>
  </p:sldMasterIdLst>
  <p:notesMasterIdLst>
    <p:notesMasterId r:id="rId14"/>
  </p:notesMasterIdLst>
  <p:sldIdLst>
    <p:sldId id="256" r:id="rId6"/>
    <p:sldId id="281" r:id="rId7"/>
    <p:sldId id="258" r:id="rId8"/>
    <p:sldId id="259" r:id="rId9"/>
    <p:sldId id="278" r:id="rId10"/>
    <p:sldId id="273" r:id="rId11"/>
    <p:sldId id="279" r:id="rId12"/>
    <p:sldId id="280" r:id="rId13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Playfair Display Black" panose="00000A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4A6"/>
    <a:srgbClr val="647973"/>
    <a:srgbClr val="31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BF5D5-548A-493D-97ED-964CFB7A362C}" v="265" dt="2022-06-07T14:20:04.898"/>
    <p1510:client id="{2921CEBD-C763-51F9-48E6-E2F34DD0171D}" v="270" dt="2022-06-07T14:50:31.896"/>
    <p1510:client id="{30FB445F-2FC3-4545-BD5C-1986FC4C6007}" v="46" dt="2022-06-07T11:55:05.155"/>
    <p1510:client id="{3FAE166B-952A-633D-2D60-F7C4435E28BE}" v="434" dt="2022-06-07T12:53:13.669"/>
    <p1510:client id="{4AC256E4-481F-E74A-541A-25036D18692F}" v="88" dt="2022-06-08T14:17:26.116"/>
    <p1510:client id="{E86D3D23-D3EC-4C45-8463-F572A123ED10}" v="6" dt="2022-06-08T20:43:00.048"/>
    <p1510:client id="{EFF332B8-46C3-B950-64B2-D871DE9BFFE3}" v="57" dt="2022-06-07T21:49:53.686"/>
  </p1510:revLst>
</p1510:revInfo>
</file>

<file path=ppt/tableStyles.xml><?xml version="1.0" encoding="utf-8"?>
<a:tblStyleLst xmlns:a="http://schemas.openxmlformats.org/drawingml/2006/main" def="{6F70EA97-99BD-4BEA-A75F-D520D8354646}">
  <a:tblStyle styleId="{6F70EA97-99BD-4BEA-A75F-D520D83546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DANTAS RIBEIRO ." userId="S::larissa.ribeiro@sptech.school::49951ba0-c0b0-4f7d-8aaf-5f92c3061a09" providerId="AD" clId="Web-{30FB445F-2FC3-4545-BD5C-1986FC4C6007}"/>
    <pc:docChg chg="addSld delSld modSld">
      <pc:chgData name="LARISSA DANTAS RIBEIRO ." userId="S::larissa.ribeiro@sptech.school::49951ba0-c0b0-4f7d-8aaf-5f92c3061a09" providerId="AD" clId="Web-{30FB445F-2FC3-4545-BD5C-1986FC4C6007}" dt="2022-06-07T11:55:05.155" v="40" actId="1076"/>
      <pc:docMkLst>
        <pc:docMk/>
      </pc:docMkLst>
      <pc:sldChg chg="addSp modSp">
        <pc:chgData name="LARISSA DANTAS RIBEIRO ." userId="S::larissa.ribeiro@sptech.school::49951ba0-c0b0-4f7d-8aaf-5f92c3061a09" providerId="AD" clId="Web-{30FB445F-2FC3-4545-BD5C-1986FC4C6007}" dt="2022-06-07T11:55:05.155" v="40" actId="1076"/>
        <pc:sldMkLst>
          <pc:docMk/>
          <pc:sldMk cId="0" sldId="258"/>
        </pc:sldMkLst>
        <pc:spChg chg="add mod">
          <ac:chgData name="LARISSA DANTAS RIBEIRO ." userId="S::larissa.ribeiro@sptech.school::49951ba0-c0b0-4f7d-8aaf-5f92c3061a09" providerId="AD" clId="Web-{30FB445F-2FC3-4545-BD5C-1986FC4C6007}" dt="2022-06-07T11:55:05.139" v="39" actId="1076"/>
          <ac:spMkLst>
            <pc:docMk/>
            <pc:sldMk cId="0" sldId="258"/>
            <ac:spMk id="2" creationId="{4697324D-7DB8-A74E-C21F-2C70076E83FD}"/>
          </ac:spMkLst>
        </pc:spChg>
        <pc:spChg chg="add mod">
          <ac:chgData name="LARISSA DANTAS RIBEIRO ." userId="S::larissa.ribeiro@sptech.school::49951ba0-c0b0-4f7d-8aaf-5f92c3061a09" providerId="AD" clId="Web-{30FB445F-2FC3-4545-BD5C-1986FC4C6007}" dt="2022-06-07T11:55:05.155" v="40" actId="1076"/>
          <ac:spMkLst>
            <pc:docMk/>
            <pc:sldMk cId="0" sldId="258"/>
            <ac:spMk id="3" creationId="{83AD207E-3ED7-D8BC-2760-09E524CB4F97}"/>
          </ac:spMkLst>
        </pc:spChg>
        <pc:spChg chg="mod">
          <ac:chgData name="LARISSA DANTAS RIBEIRO ." userId="S::larissa.ribeiro@sptech.school::49951ba0-c0b0-4f7d-8aaf-5f92c3061a09" providerId="AD" clId="Web-{30FB445F-2FC3-4545-BD5C-1986FC4C6007}" dt="2022-06-07T11:54:32.998" v="34" actId="1076"/>
          <ac:spMkLst>
            <pc:docMk/>
            <pc:sldMk cId="0" sldId="258"/>
            <ac:spMk id="226" creationId="{00000000-0000-0000-0000-000000000000}"/>
          </ac:spMkLst>
        </pc:spChg>
      </pc:sldChg>
      <pc:sldChg chg="delSp add del">
        <pc:chgData name="LARISSA DANTAS RIBEIRO ." userId="S::larissa.ribeiro@sptech.school::49951ba0-c0b0-4f7d-8aaf-5f92c3061a09" providerId="AD" clId="Web-{30FB445F-2FC3-4545-BD5C-1986FC4C6007}" dt="2022-06-07T11:54:14.467" v="30"/>
        <pc:sldMkLst>
          <pc:docMk/>
          <pc:sldMk cId="0" sldId="264"/>
        </pc:sldMkLst>
        <pc:spChg chg="del">
          <ac:chgData name="LARISSA DANTAS RIBEIRO ." userId="S::larissa.ribeiro@sptech.school::49951ba0-c0b0-4f7d-8aaf-5f92c3061a09" providerId="AD" clId="Web-{30FB445F-2FC3-4545-BD5C-1986FC4C6007}" dt="2022-06-07T11:54:14.467" v="30"/>
          <ac:spMkLst>
            <pc:docMk/>
            <pc:sldMk cId="0" sldId="264"/>
            <ac:spMk id="348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0FB445F-2FC3-4545-BD5C-1986FC4C6007}" dt="2022-06-07T11:54:14.467" v="29"/>
          <ac:spMkLst>
            <pc:docMk/>
            <pc:sldMk cId="0" sldId="264"/>
            <ac:spMk id="349" creationId="{00000000-0000-0000-0000-000000000000}"/>
          </ac:spMkLst>
        </pc:spChg>
      </pc:sldChg>
      <pc:sldChg chg="del">
        <pc:chgData name="LARISSA DANTAS RIBEIRO ." userId="S::larissa.ribeiro@sptech.school::49951ba0-c0b0-4f7d-8aaf-5f92c3061a09" providerId="AD" clId="Web-{30FB445F-2FC3-4545-BD5C-1986FC4C6007}" dt="2022-06-07T11:54:00.467" v="26"/>
        <pc:sldMkLst>
          <pc:docMk/>
          <pc:sldMk cId="0" sldId="265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26.450" v="24"/>
        <pc:sldMkLst>
          <pc:docMk/>
          <pc:sldMk cId="0" sldId="266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23.466" v="23"/>
        <pc:sldMkLst>
          <pc:docMk/>
          <pc:sldMk cId="0" sldId="267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52.732" v="25"/>
        <pc:sldMkLst>
          <pc:docMk/>
          <pc:sldMk cId="0" sldId="269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04.231" v="20"/>
        <pc:sldMkLst>
          <pc:docMk/>
          <pc:sldMk cId="0" sldId="270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07.497" v="21"/>
        <pc:sldMkLst>
          <pc:docMk/>
          <pc:sldMk cId="0" sldId="271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3:16.794" v="22"/>
        <pc:sldMkLst>
          <pc:docMk/>
          <pc:sldMk cId="0" sldId="272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46.402" v="19"/>
        <pc:sldMkLst>
          <pc:docMk/>
          <pc:sldMk cId="664872943" sldId="281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45.199" v="18"/>
        <pc:sldMkLst>
          <pc:docMk/>
          <pc:sldMk cId="0" sldId="282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41.714" v="17"/>
        <pc:sldMkLst>
          <pc:docMk/>
          <pc:sldMk cId="0" sldId="283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40.636" v="16"/>
        <pc:sldMkLst>
          <pc:docMk/>
          <pc:sldMk cId="0" sldId="284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9.917" v="15"/>
        <pc:sldMkLst>
          <pc:docMk/>
          <pc:sldMk cId="0" sldId="285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9.496" v="14"/>
        <pc:sldMkLst>
          <pc:docMk/>
          <pc:sldMk cId="0" sldId="286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7.839" v="13"/>
        <pc:sldMkLst>
          <pc:docMk/>
          <pc:sldMk cId="0" sldId="287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7.745" v="12"/>
        <pc:sldMkLst>
          <pc:docMk/>
          <pc:sldMk cId="0" sldId="288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7.355" v="11"/>
        <pc:sldMkLst>
          <pc:docMk/>
          <pc:sldMk cId="0" sldId="289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7.277" v="10"/>
        <pc:sldMkLst>
          <pc:docMk/>
          <pc:sldMk cId="0" sldId="290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2.574" v="9"/>
        <pc:sldMkLst>
          <pc:docMk/>
          <pc:sldMk cId="0" sldId="291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2.527" v="8"/>
        <pc:sldMkLst>
          <pc:docMk/>
          <pc:sldMk cId="0" sldId="292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32.433" v="7"/>
        <pc:sldMkLst>
          <pc:docMk/>
          <pc:sldMk cId="0" sldId="293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7.292" v="6"/>
        <pc:sldMkLst>
          <pc:docMk/>
          <pc:sldMk cId="0" sldId="294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6.777" v="5"/>
        <pc:sldMkLst>
          <pc:docMk/>
          <pc:sldMk cId="0" sldId="295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6.105" v="4"/>
        <pc:sldMkLst>
          <pc:docMk/>
          <pc:sldMk cId="0" sldId="296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5.323" v="3"/>
        <pc:sldMkLst>
          <pc:docMk/>
          <pc:sldMk cId="0" sldId="297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4.370" v="1"/>
        <pc:sldMkLst>
          <pc:docMk/>
          <pc:sldMk cId="0" sldId="298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24.620" v="2"/>
        <pc:sldMkLst>
          <pc:docMk/>
          <pc:sldMk cId="0" sldId="299"/>
        </pc:sldMkLst>
      </pc:sldChg>
      <pc:sldChg chg="del">
        <pc:chgData name="LARISSA DANTAS RIBEIRO ." userId="S::larissa.ribeiro@sptech.school::49951ba0-c0b0-4f7d-8aaf-5f92c3061a09" providerId="AD" clId="Web-{30FB445F-2FC3-4545-BD5C-1986FC4C6007}" dt="2022-06-07T11:51:17.542" v="0"/>
        <pc:sldMkLst>
          <pc:docMk/>
          <pc:sldMk cId="0" sldId="300"/>
        </pc:sldMkLst>
      </pc:sldChg>
    </pc:docChg>
  </pc:docChgLst>
  <pc:docChgLst>
    <pc:chgData name="LARISSA DANTAS RIBEIRO ." userId="S::larissa.ribeiro@sptech.school::49951ba0-c0b0-4f7d-8aaf-5f92c3061a09" providerId="AD" clId="Web-{20EBF5D5-548A-493D-97ED-964CFB7A362C}"/>
    <pc:docChg chg="addSld delSld modSld sldOrd">
      <pc:chgData name="LARISSA DANTAS RIBEIRO ." userId="S::larissa.ribeiro@sptech.school::49951ba0-c0b0-4f7d-8aaf-5f92c3061a09" providerId="AD" clId="Web-{20EBF5D5-548A-493D-97ED-964CFB7A362C}" dt="2022-06-07T14:20:04.898" v="259" actId="20577"/>
      <pc:docMkLst>
        <pc:docMk/>
      </pc:docMkLst>
      <pc:sldChg chg="addSp delSp modSp add ord replId">
        <pc:chgData name="LARISSA DANTAS RIBEIRO ." userId="S::larissa.ribeiro@sptech.school::49951ba0-c0b0-4f7d-8aaf-5f92c3061a09" providerId="AD" clId="Web-{20EBF5D5-548A-493D-97ED-964CFB7A362C}" dt="2022-06-07T14:20:04.898" v="259" actId="20577"/>
        <pc:sldMkLst>
          <pc:docMk/>
          <pc:sldMk cId="742227040" sldId="279"/>
        </pc:sldMkLst>
        <pc:spChg chg="add del">
          <ac:chgData name="LARISSA DANTAS RIBEIRO ." userId="S::larissa.ribeiro@sptech.school::49951ba0-c0b0-4f7d-8aaf-5f92c3061a09" providerId="AD" clId="Web-{20EBF5D5-548A-493D-97ED-964CFB7A362C}" dt="2022-06-07T14:14:40.149" v="30"/>
          <ac:spMkLst>
            <pc:docMk/>
            <pc:sldMk cId="742227040" sldId="279"/>
            <ac:spMk id="2" creationId="{AD86AA7E-482E-6811-8C18-F7128CD99589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40.149" v="30"/>
          <ac:spMkLst>
            <pc:docMk/>
            <pc:sldMk cId="742227040" sldId="279"/>
            <ac:spMk id="3" creationId="{DB3D3B30-8259-6DE0-039F-29803EB13989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40.149" v="30"/>
          <ac:spMkLst>
            <pc:docMk/>
            <pc:sldMk cId="742227040" sldId="279"/>
            <ac:spMk id="4" creationId="{C9F80FD9-C6AC-E7BD-D2C9-296F6FC7DE07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40.149" v="30"/>
          <ac:spMkLst>
            <pc:docMk/>
            <pc:sldMk cId="742227040" sldId="279"/>
            <ac:spMk id="5" creationId="{9FD8EE6B-179A-C8A6-060E-667DE9005645}"/>
          </ac:spMkLst>
        </pc:spChg>
        <pc:spChg chg="add">
          <ac:chgData name="LARISSA DANTAS RIBEIRO ." userId="S::larissa.ribeiro@sptech.school::49951ba0-c0b0-4f7d-8aaf-5f92c3061a09" providerId="AD" clId="Web-{20EBF5D5-548A-493D-97ED-964CFB7A362C}" dt="2022-06-07T14:14:44.430" v="35"/>
          <ac:spMkLst>
            <pc:docMk/>
            <pc:sldMk cId="742227040" sldId="279"/>
            <ac:spMk id="6" creationId="{AD86AA7E-482E-6811-8C18-F7128CD99589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52.274" v="38"/>
          <ac:spMkLst>
            <pc:docMk/>
            <pc:sldMk cId="742227040" sldId="279"/>
            <ac:spMk id="7" creationId="{DB3D3B30-8259-6DE0-039F-29803EB13989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52.274" v="37"/>
          <ac:spMkLst>
            <pc:docMk/>
            <pc:sldMk cId="742227040" sldId="279"/>
            <ac:spMk id="8" creationId="{C9F80FD9-C6AC-E7BD-D2C9-296F6FC7DE07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4:52.274" v="36"/>
          <ac:spMkLst>
            <pc:docMk/>
            <pc:sldMk cId="742227040" sldId="279"/>
            <ac:spMk id="9" creationId="{9FD8EE6B-179A-C8A6-060E-667DE9005645}"/>
          </ac:spMkLst>
        </pc:spChg>
        <pc:spChg chg="add">
          <ac:chgData name="LARISSA DANTAS RIBEIRO ." userId="S::larissa.ribeiro@sptech.school::49951ba0-c0b0-4f7d-8aaf-5f92c3061a09" providerId="AD" clId="Web-{20EBF5D5-548A-493D-97ED-964CFB7A362C}" dt="2022-06-07T14:14:57.336" v="39"/>
          <ac:spMkLst>
            <pc:docMk/>
            <pc:sldMk cId="742227040" sldId="279"/>
            <ac:spMk id="11" creationId="{F6F8FDED-BB03-6506-3B0D-2581F3DCC866}"/>
          </ac:spMkLst>
        </pc:spChg>
        <pc:spChg chg="add">
          <ac:chgData name="LARISSA DANTAS RIBEIRO ." userId="S::larissa.ribeiro@sptech.school::49951ba0-c0b0-4f7d-8aaf-5f92c3061a09" providerId="AD" clId="Web-{20EBF5D5-548A-493D-97ED-964CFB7A362C}" dt="2022-06-07T14:14:57.399" v="40"/>
          <ac:spMkLst>
            <pc:docMk/>
            <pc:sldMk cId="742227040" sldId="279"/>
            <ac:spMk id="13" creationId="{15BB9B36-A2DE-9207-C948-A623CE0EA5CD}"/>
          </ac:spMkLst>
        </pc:spChg>
        <pc:spChg chg="add">
          <ac:chgData name="LARISSA DANTAS RIBEIRO ." userId="S::larissa.ribeiro@sptech.school::49951ba0-c0b0-4f7d-8aaf-5f92c3061a09" providerId="AD" clId="Web-{20EBF5D5-548A-493D-97ED-964CFB7A362C}" dt="2022-06-07T14:14:57.446" v="41"/>
          <ac:spMkLst>
            <pc:docMk/>
            <pc:sldMk cId="742227040" sldId="279"/>
            <ac:spMk id="15" creationId="{3A9174D8-BB06-FCF7-1C64-B26516CBD621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44.696" v="63"/>
          <ac:spMkLst>
            <pc:docMk/>
            <pc:sldMk cId="742227040" sldId="279"/>
            <ac:spMk id="17" creationId="{9846AB8C-ED07-ECF5-01F2-62850885D648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52.617" v="66"/>
          <ac:spMkLst>
            <pc:docMk/>
            <pc:sldMk cId="742227040" sldId="279"/>
            <ac:spMk id="19" creationId="{5B5C191D-4B5B-15D6-4BC0-49E17C3B2C0E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50.680" v="65"/>
          <ac:spMkLst>
            <pc:docMk/>
            <pc:sldMk cId="742227040" sldId="279"/>
            <ac:spMk id="21" creationId="{B8C2EA69-30C0-02FE-E7C6-2FE9205C3385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4:43.586" v="33"/>
          <ac:spMkLst>
            <pc:docMk/>
            <pc:sldMk cId="742227040" sldId="279"/>
            <ac:spMk id="22" creationId="{82DC39DB-F48A-8C93-554D-78B7EB45F84E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4:43.586" v="32"/>
          <ac:spMkLst>
            <pc:docMk/>
            <pc:sldMk cId="742227040" sldId="279"/>
            <ac:spMk id="23" creationId="{6CA09641-C345-F8EF-96C2-B18F55E576A5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4:43.571" v="31"/>
          <ac:spMkLst>
            <pc:docMk/>
            <pc:sldMk cId="742227040" sldId="279"/>
            <ac:spMk id="24" creationId="{36D4C072-C46E-1FB5-8CEE-F8C3619527AA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50.680" v="64"/>
          <ac:spMkLst>
            <pc:docMk/>
            <pc:sldMk cId="742227040" sldId="279"/>
            <ac:spMk id="26" creationId="{B7C02C72-1AA6-AA28-3322-68B692D260F4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44.696" v="62"/>
          <ac:spMkLst>
            <pc:docMk/>
            <pc:sldMk cId="742227040" sldId="279"/>
            <ac:spMk id="28" creationId="{52E7D7B1-F129-5DA2-0F98-139D49347AA5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5:44.696" v="61"/>
          <ac:spMkLst>
            <pc:docMk/>
            <pc:sldMk cId="742227040" sldId="279"/>
            <ac:spMk id="31" creationId="{9D494BB3-78C1-83D2-E45A-94933E0D11AF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9:14.273" v="248" actId="1076"/>
          <ac:spMkLst>
            <pc:docMk/>
            <pc:sldMk cId="742227040" sldId="279"/>
            <ac:spMk id="32" creationId="{AE869334-2113-9574-112D-707CBA37B36A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9:53.398" v="257" actId="1076"/>
          <ac:spMkLst>
            <pc:docMk/>
            <pc:sldMk cId="742227040" sldId="279"/>
            <ac:spMk id="34" creationId="{853D8D97-C88F-001A-F903-D9197F8AEAD6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9:14.305" v="250" actId="1076"/>
          <ac:spMkLst>
            <pc:docMk/>
            <pc:sldMk cId="742227040" sldId="279"/>
            <ac:spMk id="36" creationId="{5218FE08-06AB-1D1E-3D3A-A113D7322D0A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20:04.898" v="259" actId="20577"/>
          <ac:spMkLst>
            <pc:docMk/>
            <pc:sldMk cId="742227040" sldId="279"/>
            <ac:spMk id="38" creationId="{EB8AF83A-F624-BDDD-A701-DF59B192F4D3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7:57.820" v="214"/>
          <ac:spMkLst>
            <pc:docMk/>
            <pc:sldMk cId="742227040" sldId="279"/>
            <ac:spMk id="39" creationId="{44842738-1D1E-156C-C936-66D1CBB5E265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7:57.820" v="213"/>
          <ac:spMkLst>
            <pc:docMk/>
            <pc:sldMk cId="742227040" sldId="279"/>
            <ac:spMk id="41" creationId="{ED7B81B5-0DC0-F682-2C14-98A4C027BF04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7:57.820" v="212"/>
          <ac:spMkLst>
            <pc:docMk/>
            <pc:sldMk cId="742227040" sldId="279"/>
            <ac:spMk id="43" creationId="{FB3FA23A-8CEE-0CEA-F2E4-1C9E230D5AF4}"/>
          </ac:spMkLst>
        </pc:spChg>
        <pc:spChg chg="add del mod">
          <ac:chgData name="LARISSA DANTAS RIBEIRO ." userId="S::larissa.ribeiro@sptech.school::49951ba0-c0b0-4f7d-8aaf-5f92c3061a09" providerId="AD" clId="Web-{20EBF5D5-548A-493D-97ED-964CFB7A362C}" dt="2022-06-07T14:18:02.570" v="215"/>
          <ac:spMkLst>
            <pc:docMk/>
            <pc:sldMk cId="742227040" sldId="279"/>
            <ac:spMk id="45" creationId="{784E83B8-343D-91D2-B650-80F02E226FE0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8:41.539" v="236" actId="1076"/>
          <ac:spMkLst>
            <pc:docMk/>
            <pc:sldMk cId="742227040" sldId="279"/>
            <ac:spMk id="46" creationId="{73C7C131-C39C-B0F4-D413-DD4DE0504922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8:41.555" v="237" actId="1076"/>
          <ac:spMkLst>
            <pc:docMk/>
            <pc:sldMk cId="742227040" sldId="279"/>
            <ac:spMk id="47" creationId="{7BC35FE9-CB31-F701-1032-6962B6A7BA90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8:41.586" v="238" actId="1076"/>
          <ac:spMkLst>
            <pc:docMk/>
            <pc:sldMk cId="742227040" sldId="279"/>
            <ac:spMk id="48" creationId="{AC008723-8AB9-2B61-878B-E5977E4DA8F4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8:41.602" v="239" actId="1076"/>
          <ac:spMkLst>
            <pc:docMk/>
            <pc:sldMk cId="742227040" sldId="279"/>
            <ac:spMk id="49" creationId="{5AE6041A-D622-D68D-DC53-19288027928D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992" v="59"/>
          <ac:spMkLst>
            <pc:docMk/>
            <pc:sldMk cId="742227040" sldId="279"/>
            <ac:spMk id="236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992" v="58"/>
          <ac:spMkLst>
            <pc:docMk/>
            <pc:sldMk cId="742227040" sldId="279"/>
            <ac:spMk id="237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0EBF5D5-548A-493D-97ED-964CFB7A362C}" dt="2022-06-07T14:19:05.586" v="244" actId="1076"/>
          <ac:spMkLst>
            <pc:docMk/>
            <pc:sldMk cId="742227040" sldId="279"/>
            <ac:spMk id="238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0EBF5D5-548A-493D-97ED-964CFB7A362C}" dt="2022-06-07T14:19:05.601" v="245" actId="1076"/>
          <ac:spMkLst>
            <pc:docMk/>
            <pc:sldMk cId="742227040" sldId="279"/>
            <ac:spMk id="240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992" v="57"/>
          <ac:spMkLst>
            <pc:docMk/>
            <pc:sldMk cId="742227040" sldId="279"/>
            <ac:spMk id="241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883" v="56"/>
          <ac:spMkLst>
            <pc:docMk/>
            <pc:sldMk cId="742227040" sldId="279"/>
            <ac:spMk id="244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0EBF5D5-548A-493D-97ED-964CFB7A362C}" dt="2022-06-07T14:19:05.617" v="246" actId="1076"/>
          <ac:spMkLst>
            <pc:docMk/>
            <pc:sldMk cId="742227040" sldId="279"/>
            <ac:spMk id="245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0EBF5D5-548A-493D-97ED-964CFB7A362C}" dt="2022-06-07T14:19:05.648" v="247" actId="1076"/>
          <ac:spMkLst>
            <pc:docMk/>
            <pc:sldMk cId="742227040" sldId="279"/>
            <ac:spMk id="246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774" v="55"/>
          <ac:spMkLst>
            <pc:docMk/>
            <pc:sldMk cId="742227040" sldId="279"/>
            <ac:spMk id="247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664" v="54"/>
          <ac:spMkLst>
            <pc:docMk/>
            <pc:sldMk cId="742227040" sldId="279"/>
            <ac:spMk id="248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555" v="53"/>
          <ac:spMkLst>
            <pc:docMk/>
            <pc:sldMk cId="742227040" sldId="279"/>
            <ac:spMk id="249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5:38.430" v="52"/>
          <ac:spMkLst>
            <pc:docMk/>
            <pc:sldMk cId="742227040" sldId="279"/>
            <ac:spMk id="250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20EBF5D5-548A-493D-97ED-964CFB7A362C}" dt="2022-06-07T14:14:43.586" v="34"/>
          <ac:spMkLst>
            <pc:docMk/>
            <pc:sldMk cId="742227040" sldId="279"/>
            <ac:spMk id="252" creationId="{00000000-0000-0000-0000-000000000000}"/>
          </ac:spMkLst>
        </pc:spChg>
      </pc:sldChg>
      <pc:sldChg chg="addSp delSp modSp del">
        <pc:chgData name="LARISSA DANTAS RIBEIRO ." userId="S::larissa.ribeiro@sptech.school::49951ba0-c0b0-4f7d-8aaf-5f92c3061a09" providerId="AD" clId="Web-{20EBF5D5-548A-493D-97ED-964CFB7A362C}" dt="2022-06-07T14:13:59.321" v="25"/>
        <pc:sldMkLst>
          <pc:docMk/>
          <pc:sldMk cId="860062617" sldId="280"/>
        </pc:sldMkLst>
        <pc:spChg chg="del mod">
          <ac:chgData name="LARISSA DANTAS RIBEIRO ." userId="S::larissa.ribeiro@sptech.school::49951ba0-c0b0-4f7d-8aaf-5f92c3061a09" providerId="AD" clId="Web-{20EBF5D5-548A-493D-97ED-964CFB7A362C}" dt="2022-06-07T14:13:24.602" v="11"/>
          <ac:spMkLst>
            <pc:docMk/>
            <pc:sldMk cId="860062617" sldId="280"/>
            <ac:spMk id="2" creationId="{E1DFD0E3-7613-DCF4-B0DD-77A12B0D38EF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20.633" v="9"/>
          <ac:spMkLst>
            <pc:docMk/>
            <pc:sldMk cId="860062617" sldId="280"/>
            <ac:spMk id="3" creationId="{5267AD49-40E6-CD63-F77C-D7C42F267A1E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26.227" v="12"/>
          <ac:spMkLst>
            <pc:docMk/>
            <pc:sldMk cId="860062617" sldId="280"/>
            <ac:spMk id="4" creationId="{2D86FB13-0CD7-829D-D7BB-C30B49C471CB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3:54.383" v="23"/>
          <ac:spMkLst>
            <pc:docMk/>
            <pc:sldMk cId="860062617" sldId="280"/>
            <ac:spMk id="6" creationId="{755C9F6F-9FD2-86D4-C786-80D284D66ACA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3:54.383" v="22"/>
          <ac:spMkLst>
            <pc:docMk/>
            <pc:sldMk cId="860062617" sldId="280"/>
            <ac:spMk id="8" creationId="{E9CD5850-671F-34FF-7F79-08C8E1E130EE}"/>
          </ac:spMkLst>
        </pc:spChg>
        <pc:spChg chg="add del">
          <ac:chgData name="LARISSA DANTAS RIBEIRO ." userId="S::larissa.ribeiro@sptech.school::49951ba0-c0b0-4f7d-8aaf-5f92c3061a09" providerId="AD" clId="Web-{20EBF5D5-548A-493D-97ED-964CFB7A362C}" dt="2022-06-07T14:13:54.383" v="21"/>
          <ac:spMkLst>
            <pc:docMk/>
            <pc:sldMk cId="860062617" sldId="280"/>
            <ac:spMk id="10" creationId="{E7478855-21DA-B56D-EED0-1510DD957D4D}"/>
          </ac:spMkLst>
        </pc:spChg>
        <pc:spChg chg="add">
          <ac:chgData name="LARISSA DANTAS RIBEIRO ." userId="S::larissa.ribeiro@sptech.school::49951ba0-c0b0-4f7d-8aaf-5f92c3061a09" providerId="AD" clId="Web-{20EBF5D5-548A-493D-97ED-964CFB7A362C}" dt="2022-06-07T14:13:48.446" v="20"/>
          <ac:spMkLst>
            <pc:docMk/>
            <pc:sldMk cId="860062617" sldId="280"/>
            <ac:spMk id="11" creationId="{0BE2F7E8-5625-DD77-0DEF-7A67ABCEBA97}"/>
          </ac:spMkLst>
        </pc:spChg>
        <pc:spChg chg="add mod">
          <ac:chgData name="LARISSA DANTAS RIBEIRO ." userId="S::larissa.ribeiro@sptech.school::49951ba0-c0b0-4f7d-8aaf-5f92c3061a09" providerId="AD" clId="Web-{20EBF5D5-548A-493D-97ED-964CFB7A362C}" dt="2022-06-07T14:13:54.461" v="24"/>
          <ac:spMkLst>
            <pc:docMk/>
            <pc:sldMk cId="860062617" sldId="280"/>
            <ac:spMk id="13" creationId="{4F12829C-D4CB-72A9-E8C8-52858E05DD07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17.180" v="8"/>
          <ac:spMkLst>
            <pc:docMk/>
            <pc:sldMk cId="860062617" sldId="280"/>
            <ac:spMk id="802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17.180" v="7"/>
          <ac:spMkLst>
            <pc:docMk/>
            <pc:sldMk cId="860062617" sldId="280"/>
            <ac:spMk id="803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17.180" v="6"/>
          <ac:spMkLst>
            <pc:docMk/>
            <pc:sldMk cId="860062617" sldId="280"/>
            <ac:spMk id="804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17.180" v="5"/>
          <ac:spMkLst>
            <pc:docMk/>
            <pc:sldMk cId="860062617" sldId="280"/>
            <ac:spMk id="805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39.618" v="15"/>
          <ac:spMkLst>
            <pc:docMk/>
            <pc:sldMk cId="860062617" sldId="280"/>
            <ac:spMk id="806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39.618" v="14"/>
          <ac:spMkLst>
            <pc:docMk/>
            <pc:sldMk cId="860062617" sldId="280"/>
            <ac:spMk id="807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20EBF5D5-548A-493D-97ED-964CFB7A362C}" dt="2022-06-07T14:13:54.461" v="24"/>
          <ac:spMkLst>
            <pc:docMk/>
            <pc:sldMk cId="860062617" sldId="280"/>
            <ac:spMk id="808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0EBF5D5-548A-493D-97ED-964CFB7A362C}" dt="2022-06-07T14:13:42.743" v="19" actId="20577"/>
          <ac:spMkLst>
            <pc:docMk/>
            <pc:sldMk cId="860062617" sldId="280"/>
            <ac:spMk id="811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39.602" v="13"/>
          <ac:spMkLst>
            <pc:docMk/>
            <pc:sldMk cId="860062617" sldId="280"/>
            <ac:spMk id="812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20EBF5D5-548A-493D-97ED-964CFB7A362C}" dt="2022-06-07T14:13:17.180" v="3"/>
          <ac:spMkLst>
            <pc:docMk/>
            <pc:sldMk cId="860062617" sldId="280"/>
            <ac:spMk id="819" creationId="{00000000-0000-0000-0000-000000000000}"/>
          </ac:spMkLst>
        </pc:spChg>
        <pc:grpChg chg="del">
          <ac:chgData name="LARISSA DANTAS RIBEIRO ." userId="S::larissa.ribeiro@sptech.school::49951ba0-c0b0-4f7d-8aaf-5f92c3061a09" providerId="AD" clId="Web-{20EBF5D5-548A-493D-97ED-964CFB7A362C}" dt="2022-06-07T14:13:17.180" v="4"/>
          <ac:grpSpMkLst>
            <pc:docMk/>
            <pc:sldMk cId="860062617" sldId="280"/>
            <ac:grpSpMk id="815" creationId="{00000000-0000-0000-0000-000000000000}"/>
          </ac:grpSpMkLst>
        </pc:grpChg>
        <pc:grpChg chg="del">
          <ac:chgData name="LARISSA DANTAS RIBEIRO ." userId="S::larissa.ribeiro@sptech.school::49951ba0-c0b0-4f7d-8aaf-5f92c3061a09" providerId="AD" clId="Web-{20EBF5D5-548A-493D-97ED-964CFB7A362C}" dt="2022-06-07T14:13:17.180" v="2"/>
          <ac:grpSpMkLst>
            <pc:docMk/>
            <pc:sldMk cId="860062617" sldId="280"/>
            <ac:grpSpMk id="820" creationId="{00000000-0000-0000-0000-000000000000}"/>
          </ac:grpSpMkLst>
        </pc:grpChg>
        <pc:grpChg chg="del">
          <ac:chgData name="LARISSA DANTAS RIBEIRO ." userId="S::larissa.ribeiro@sptech.school::49951ba0-c0b0-4f7d-8aaf-5f92c3061a09" providerId="AD" clId="Web-{20EBF5D5-548A-493D-97ED-964CFB7A362C}" dt="2022-06-07T14:13:17.180" v="1"/>
          <ac:grpSpMkLst>
            <pc:docMk/>
            <pc:sldMk cId="860062617" sldId="280"/>
            <ac:grpSpMk id="823" creationId="{00000000-0000-0000-0000-000000000000}"/>
          </ac:grpSpMkLst>
        </pc:grpChg>
      </pc:sldChg>
    </pc:docChg>
  </pc:docChgLst>
  <pc:docChgLst>
    <pc:chgData name="LARISSA DANTAS RIBEIRO ." userId="S::larissa.ribeiro@sptech.school::49951ba0-c0b0-4f7d-8aaf-5f92c3061a09" providerId="AD" clId="Web-{E86D3D23-D3EC-4C45-8463-F572A123ED10}"/>
    <pc:docChg chg="modSld">
      <pc:chgData name="LARISSA DANTAS RIBEIRO ." userId="S::larissa.ribeiro@sptech.school::49951ba0-c0b0-4f7d-8aaf-5f92c3061a09" providerId="AD" clId="Web-{E86D3D23-D3EC-4C45-8463-F572A123ED10}" dt="2022-06-08T20:42:54.423" v="4" actId="20577"/>
      <pc:docMkLst>
        <pc:docMk/>
      </pc:docMkLst>
      <pc:sldChg chg="modSp">
        <pc:chgData name="LARISSA DANTAS RIBEIRO ." userId="S::larissa.ribeiro@sptech.school::49951ba0-c0b0-4f7d-8aaf-5f92c3061a09" providerId="AD" clId="Web-{E86D3D23-D3EC-4C45-8463-F572A123ED10}" dt="2022-06-08T20:42:54.423" v="4" actId="20577"/>
        <pc:sldMkLst>
          <pc:docMk/>
          <pc:sldMk cId="664872943" sldId="281"/>
        </pc:sldMkLst>
        <pc:spChg chg="mod">
          <ac:chgData name="LARISSA DANTAS RIBEIRO ." userId="S::larissa.ribeiro@sptech.school::49951ba0-c0b0-4f7d-8aaf-5f92c3061a09" providerId="AD" clId="Web-{E86D3D23-D3EC-4C45-8463-F572A123ED10}" dt="2022-06-08T20:42:54.423" v="4" actId="20577"/>
          <ac:spMkLst>
            <pc:docMk/>
            <pc:sldMk cId="664872943" sldId="281"/>
            <ac:spMk id="225" creationId="{00000000-0000-0000-0000-000000000000}"/>
          </ac:spMkLst>
        </pc:spChg>
      </pc:sldChg>
    </pc:docChg>
  </pc:docChgLst>
  <pc:docChgLst>
    <pc:chgData name="LARISSA DANTAS RIBEIRO ." userId="S::larissa.ribeiro@sptech.school::49951ba0-c0b0-4f7d-8aaf-5f92c3061a09" providerId="AD" clId="Web-{3FAE166B-952A-633D-2D60-F7C4435E28BE}"/>
    <pc:docChg chg="delSld modSld sldOrd modMainMaster">
      <pc:chgData name="LARISSA DANTAS RIBEIRO ." userId="S::larissa.ribeiro@sptech.school::49951ba0-c0b0-4f7d-8aaf-5f92c3061a09" providerId="AD" clId="Web-{3FAE166B-952A-633D-2D60-F7C4435E28BE}" dt="2022-06-07T12:53:13.669" v="410" actId="14100"/>
      <pc:docMkLst>
        <pc:docMk/>
      </pc:docMkLst>
      <pc:sldChg chg="modTransition delAnim modAnim">
        <pc:chgData name="LARISSA DANTAS RIBEIRO ." userId="S::larissa.ribeiro@sptech.school::49951ba0-c0b0-4f7d-8aaf-5f92c3061a09" providerId="AD" clId="Web-{3FAE166B-952A-633D-2D60-F7C4435E28BE}" dt="2022-06-07T12:37:41.749" v="155"/>
        <pc:sldMkLst>
          <pc:docMk/>
          <pc:sldMk cId="0" sldId="256"/>
        </pc:sldMkLst>
      </pc:sldChg>
      <pc:sldChg chg="delSp modTransition delAnim modAnim">
        <pc:chgData name="LARISSA DANTAS RIBEIRO ." userId="S::larissa.ribeiro@sptech.school::49951ba0-c0b0-4f7d-8aaf-5f92c3061a09" providerId="AD" clId="Web-{3FAE166B-952A-633D-2D60-F7C4435E28BE}" dt="2022-06-07T12:37:41.749" v="155"/>
        <pc:sldMkLst>
          <pc:docMk/>
          <pc:sldMk cId="0" sldId="258"/>
        </pc:sldMkLst>
        <pc:spChg chg="del">
          <ac:chgData name="LARISSA DANTAS RIBEIRO ." userId="S::larissa.ribeiro@sptech.school::49951ba0-c0b0-4f7d-8aaf-5f92c3061a09" providerId="AD" clId="Web-{3FAE166B-952A-633D-2D60-F7C4435E28BE}" dt="2022-06-07T12:35:23.372" v="125"/>
          <ac:spMkLst>
            <pc:docMk/>
            <pc:sldMk cId="0" sldId="258"/>
            <ac:spMk id="2" creationId="{4697324D-7DB8-A74E-C21F-2C70076E83FD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35:25.637" v="126"/>
          <ac:spMkLst>
            <pc:docMk/>
            <pc:sldMk cId="0" sldId="258"/>
            <ac:spMk id="3" creationId="{83AD207E-3ED7-D8BC-2760-09E524CB4F97}"/>
          </ac:spMkLst>
        </pc:spChg>
      </pc:sldChg>
      <pc:sldChg chg="modTransition delAnim modAnim">
        <pc:chgData name="LARISSA DANTAS RIBEIRO ." userId="S::larissa.ribeiro@sptech.school::49951ba0-c0b0-4f7d-8aaf-5f92c3061a09" providerId="AD" clId="Web-{3FAE166B-952A-633D-2D60-F7C4435E28BE}" dt="2022-06-07T12:37:41.749" v="155"/>
        <pc:sldMkLst>
          <pc:docMk/>
          <pc:sldMk cId="0" sldId="259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1:35.562" v="0"/>
        <pc:sldMkLst>
          <pc:docMk/>
          <pc:sldMk cId="0" sldId="260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1:38.437" v="1"/>
        <pc:sldMkLst>
          <pc:docMk/>
          <pc:sldMk cId="0" sldId="261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1:46.765" v="2"/>
        <pc:sldMkLst>
          <pc:docMk/>
          <pc:sldMk cId="0" sldId="262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2:01.734" v="5"/>
        <pc:sldMkLst>
          <pc:docMk/>
          <pc:sldMk cId="0" sldId="263"/>
        </pc:sldMkLst>
      </pc:sldChg>
      <pc:sldChg chg="del ord modTransition">
        <pc:chgData name="LARISSA DANTAS RIBEIRO ." userId="S::larissa.ribeiro@sptech.school::49951ba0-c0b0-4f7d-8aaf-5f92c3061a09" providerId="AD" clId="Web-{3FAE166B-952A-633D-2D60-F7C4435E28BE}" dt="2022-06-07T12:51:18.652" v="387"/>
        <pc:sldMkLst>
          <pc:docMk/>
          <pc:sldMk cId="0" sldId="264"/>
        </pc:sldMkLst>
      </pc:sldChg>
      <pc:sldChg chg="del ord modTransition">
        <pc:chgData name="LARISSA DANTAS RIBEIRO ." userId="S::larissa.ribeiro@sptech.school::49951ba0-c0b0-4f7d-8aaf-5f92c3061a09" providerId="AD" clId="Web-{3FAE166B-952A-633D-2D60-F7C4435E28BE}" dt="2022-06-07T12:42:22.894" v="165"/>
        <pc:sldMkLst>
          <pc:docMk/>
          <pc:sldMk cId="0" sldId="268"/>
        </pc:sldMkLst>
      </pc:sldChg>
      <pc:sldChg chg="addSp delSp modSp modTransition">
        <pc:chgData name="LARISSA DANTAS RIBEIRO ." userId="S::larissa.ribeiro@sptech.school::49951ba0-c0b0-4f7d-8aaf-5f92c3061a09" providerId="AD" clId="Web-{3FAE166B-952A-633D-2D60-F7C4435E28BE}" dt="2022-06-07T12:53:13.669" v="410" actId="14100"/>
        <pc:sldMkLst>
          <pc:docMk/>
          <pc:sldMk cId="0" sldId="273"/>
        </pc:sldMkLst>
        <pc:spChg chg="add del">
          <ac:chgData name="LARISSA DANTAS RIBEIRO ." userId="S::larissa.ribeiro@sptech.school::49951ba0-c0b0-4f7d-8aaf-5f92c3061a09" providerId="AD" clId="Web-{3FAE166B-952A-633D-2D60-F7C4435E28BE}" dt="2022-06-07T12:44:29.489" v="238"/>
          <ac:spMkLst>
            <pc:docMk/>
            <pc:sldMk cId="0" sldId="273"/>
            <ac:spMk id="2" creationId="{DA74EF1B-67ED-1113-5331-67AA0A7A1206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52:26.215" v="402"/>
          <ac:spMkLst>
            <pc:docMk/>
            <pc:sldMk cId="0" sldId="273"/>
            <ac:spMk id="4" creationId="{209B4DDD-C21F-BC92-B08C-BAEDF19CE8F9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0:20.323" v="365"/>
          <ac:spMkLst>
            <pc:docMk/>
            <pc:sldMk cId="0" sldId="273"/>
            <ac:spMk id="6" creationId="{42E0AD09-9FA8-0FD4-5A1B-067526FBEC6B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0:20.370" v="366"/>
          <ac:spMkLst>
            <pc:docMk/>
            <pc:sldMk cId="0" sldId="273"/>
            <ac:spMk id="8" creationId="{DFE16557-1A42-6FF6-6B85-E3B0CD77AE56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0:20.416" v="367"/>
          <ac:spMkLst>
            <pc:docMk/>
            <pc:sldMk cId="0" sldId="273"/>
            <ac:spMk id="10" creationId="{31DD72F7-187B-5AE5-36F0-7948FA04D191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1:38.683" v="389"/>
          <ac:spMkLst>
            <pc:docMk/>
            <pc:sldMk cId="0" sldId="273"/>
            <ac:spMk id="12" creationId="{FC0E3423-BDEB-3C42-F619-303315B619AE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50:19.385" v="364"/>
          <ac:spMkLst>
            <pc:docMk/>
            <pc:sldMk cId="0" sldId="273"/>
            <ac:spMk id="568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50:19.385" v="363"/>
          <ac:spMkLst>
            <pc:docMk/>
            <pc:sldMk cId="0" sldId="273"/>
            <ac:spMk id="569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3FAE166B-952A-633D-2D60-F7C4435E28BE}" dt="2022-06-07T12:52:16.325" v="399" actId="1076"/>
          <ac:spMkLst>
            <pc:docMk/>
            <pc:sldMk cId="0" sldId="273"/>
            <ac:spMk id="570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50:19.385" v="362"/>
          <ac:spMkLst>
            <pc:docMk/>
            <pc:sldMk cId="0" sldId="273"/>
            <ac:spMk id="571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80"/>
          <ac:spMkLst>
            <pc:docMk/>
            <pc:sldMk cId="0" sldId="273"/>
            <ac:spMk id="572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9"/>
          <ac:spMkLst>
            <pc:docMk/>
            <pc:sldMk cId="0" sldId="273"/>
            <ac:spMk id="573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8:33.884" v="330"/>
          <ac:spMkLst>
            <pc:docMk/>
            <pc:sldMk cId="0" sldId="273"/>
            <ac:spMk id="574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8"/>
          <ac:spMkLst>
            <pc:docMk/>
            <pc:sldMk cId="0" sldId="273"/>
            <ac:spMk id="575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7"/>
          <ac:spMkLst>
            <pc:docMk/>
            <pc:sldMk cId="0" sldId="273"/>
            <ac:spMk id="576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6"/>
          <ac:spMkLst>
            <pc:docMk/>
            <pc:sldMk cId="0" sldId="273"/>
            <ac:spMk id="577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5"/>
          <ac:spMkLst>
            <pc:docMk/>
            <pc:sldMk cId="0" sldId="273"/>
            <ac:spMk id="578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4"/>
          <ac:spMkLst>
            <pc:docMk/>
            <pc:sldMk cId="0" sldId="273"/>
            <ac:spMk id="579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42:40.503" v="173"/>
          <ac:spMkLst>
            <pc:docMk/>
            <pc:sldMk cId="0" sldId="273"/>
            <ac:spMk id="580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3FAE166B-952A-633D-2D60-F7C4435E28BE}" dt="2022-06-07T12:52:23.418" v="400" actId="1076"/>
          <ac:spMkLst>
            <pc:docMk/>
            <pc:sldMk cId="0" sldId="273"/>
            <ac:spMk id="581" creationId="{00000000-0000-0000-0000-000000000000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44:29.489" v="239"/>
          <ac:spMkLst>
            <pc:docMk/>
            <pc:sldMk cId="0" sldId="273"/>
            <ac:spMk id="582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4:07.286" v="232"/>
          <ac:spMkLst>
            <pc:docMk/>
            <pc:sldMk cId="0" sldId="273"/>
            <ac:spMk id="583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4:07.286" v="231"/>
          <ac:spMkLst>
            <pc:docMk/>
            <pc:sldMk cId="0" sldId="273"/>
            <ac:spMk id="584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4:07.286" v="230"/>
          <ac:spMkLst>
            <pc:docMk/>
            <pc:sldMk cId="0" sldId="273"/>
            <ac:spMk id="585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4:07.286" v="229"/>
          <ac:spMkLst>
            <pc:docMk/>
            <pc:sldMk cId="0" sldId="273"/>
            <ac:spMk id="586" creationId="{00000000-0000-0000-0000-000000000000}"/>
          </ac:spMkLst>
        </pc:spChg>
        <pc:spChg chg="del mod">
          <ac:chgData name="LARISSA DANTAS RIBEIRO ." userId="S::larissa.ribeiro@sptech.school::49951ba0-c0b0-4f7d-8aaf-5f92c3061a09" providerId="AD" clId="Web-{3FAE166B-952A-633D-2D60-F7C4435E28BE}" dt="2022-06-07T12:44:07.286" v="228"/>
          <ac:spMkLst>
            <pc:docMk/>
            <pc:sldMk cId="0" sldId="273"/>
            <ac:spMk id="587" creationId="{00000000-0000-0000-0000-000000000000}"/>
          </ac:spMkLst>
        </pc:spChg>
        <pc:cxnChg chg="add mod">
          <ac:chgData name="LARISSA DANTAS RIBEIRO ." userId="S::larissa.ribeiro@sptech.school::49951ba0-c0b0-4f7d-8aaf-5f92c3061a09" providerId="AD" clId="Web-{3FAE166B-952A-633D-2D60-F7C4435E28BE}" dt="2022-06-07T12:53:13.669" v="410" actId="14100"/>
          <ac:cxnSpMkLst>
            <pc:docMk/>
            <pc:sldMk cId="0" sldId="273"/>
            <ac:cxnSpMk id="13" creationId="{64A657C3-0D70-1C7E-B689-78E5659E9D1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72"/>
          <ac:cxnSpMkLst>
            <pc:docMk/>
            <pc:sldMk cId="0" sldId="273"/>
            <ac:cxnSpMk id="588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71"/>
          <ac:cxnSpMkLst>
            <pc:docMk/>
            <pc:sldMk cId="0" sldId="273"/>
            <ac:cxnSpMk id="589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70"/>
          <ac:cxnSpMkLst>
            <pc:docMk/>
            <pc:sldMk cId="0" sldId="273"/>
            <ac:cxnSpMk id="590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69"/>
          <ac:cxnSpMkLst>
            <pc:docMk/>
            <pc:sldMk cId="0" sldId="273"/>
            <ac:cxnSpMk id="591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68"/>
          <ac:cxnSpMkLst>
            <pc:docMk/>
            <pc:sldMk cId="0" sldId="273"/>
            <ac:cxnSpMk id="592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67"/>
          <ac:cxnSpMkLst>
            <pc:docMk/>
            <pc:sldMk cId="0" sldId="273"/>
            <ac:cxnSpMk id="593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2:40.503" v="166"/>
          <ac:cxnSpMkLst>
            <pc:docMk/>
            <pc:sldMk cId="0" sldId="273"/>
            <ac:cxnSpMk id="594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8:33.884" v="329"/>
          <ac:cxnSpMkLst>
            <pc:docMk/>
            <pc:sldMk cId="0" sldId="273"/>
            <ac:cxnSpMk id="595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4:07.286" v="227"/>
          <ac:cxnSpMkLst>
            <pc:docMk/>
            <pc:sldMk cId="0" sldId="273"/>
            <ac:cxnSpMk id="596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4:07.286" v="226"/>
          <ac:cxnSpMkLst>
            <pc:docMk/>
            <pc:sldMk cId="0" sldId="273"/>
            <ac:cxnSpMk id="597" creationId="{00000000-0000-0000-0000-000000000000}"/>
          </ac:cxnSpMkLst>
        </pc:cxnChg>
        <pc:cxnChg chg="del mod">
          <ac:chgData name="LARISSA DANTAS RIBEIRO ." userId="S::larissa.ribeiro@sptech.school::49951ba0-c0b0-4f7d-8aaf-5f92c3061a09" providerId="AD" clId="Web-{3FAE166B-952A-633D-2D60-F7C4435E28BE}" dt="2022-06-07T12:44:07.286" v="225"/>
          <ac:cxnSpMkLst>
            <pc:docMk/>
            <pc:sldMk cId="0" sldId="273"/>
            <ac:cxnSpMk id="598" creationId="{00000000-0000-0000-0000-000000000000}"/>
          </ac:cxnSpMkLst>
        </pc:cxnChg>
      </pc:sldChg>
      <pc:sldChg chg="del">
        <pc:chgData name="LARISSA DANTAS RIBEIRO ." userId="S::larissa.ribeiro@sptech.school::49951ba0-c0b0-4f7d-8aaf-5f92c3061a09" providerId="AD" clId="Web-{3FAE166B-952A-633D-2D60-F7C4435E28BE}" dt="2022-06-07T12:23:20.470" v="10"/>
        <pc:sldMkLst>
          <pc:docMk/>
          <pc:sldMk cId="0" sldId="274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3:18.532" v="9"/>
        <pc:sldMkLst>
          <pc:docMk/>
          <pc:sldMk cId="0" sldId="275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3:15.798" v="8"/>
        <pc:sldMkLst>
          <pc:docMk/>
          <pc:sldMk cId="0" sldId="276"/>
        </pc:sldMkLst>
      </pc:sldChg>
      <pc:sldChg chg="del">
        <pc:chgData name="LARISSA DANTAS RIBEIRO ." userId="S::larissa.ribeiro@sptech.school::49951ba0-c0b0-4f7d-8aaf-5f92c3061a09" providerId="AD" clId="Web-{3FAE166B-952A-633D-2D60-F7C4435E28BE}" dt="2022-06-07T12:22:20.563" v="6"/>
        <pc:sldMkLst>
          <pc:docMk/>
          <pc:sldMk cId="0" sldId="277"/>
        </pc:sldMkLst>
      </pc:sldChg>
      <pc:sldChg chg="addSp delSp modSp mod ord modTransition addAnim delAnim modAnim modShow">
        <pc:chgData name="LARISSA DANTAS RIBEIRO ." userId="S::larissa.ribeiro@sptech.school::49951ba0-c0b0-4f7d-8aaf-5f92c3061a09" providerId="AD" clId="Web-{3FAE166B-952A-633D-2D60-F7C4435E28BE}" dt="2022-06-07T12:40:07.407" v="164"/>
        <pc:sldMkLst>
          <pc:docMk/>
          <pc:sldMk cId="0" sldId="278"/>
        </pc:sldMkLst>
        <pc:spChg chg="add">
          <ac:chgData name="LARISSA DANTAS RIBEIRO ." userId="S::larissa.ribeiro@sptech.school::49951ba0-c0b0-4f7d-8aaf-5f92c3061a09" providerId="AD" clId="Web-{3FAE166B-952A-633D-2D60-F7C4435E28BE}" dt="2022-06-07T12:26:48.832" v="26"/>
          <ac:spMkLst>
            <pc:docMk/>
            <pc:sldMk cId="0" sldId="278"/>
            <ac:spMk id="4" creationId="{63AFCB2B-1178-C1F3-36FD-88B09225D0BD}"/>
          </ac:spMkLst>
        </pc:spChg>
        <pc:spChg chg="add del">
          <ac:chgData name="LARISSA DANTAS RIBEIRO ." userId="S::larissa.ribeiro@sptech.school::49951ba0-c0b0-4f7d-8aaf-5f92c3061a09" providerId="AD" clId="Web-{3FAE166B-952A-633D-2D60-F7C4435E28BE}" dt="2022-06-07T12:30:52.133" v="85"/>
          <ac:spMkLst>
            <pc:docMk/>
            <pc:sldMk cId="0" sldId="278"/>
            <ac:spMk id="6" creationId="{2D8C49EA-7901-80AE-ADAD-4CBB66888D8C}"/>
          </ac:spMkLst>
        </pc:spChg>
        <pc:spChg chg="add del">
          <ac:chgData name="LARISSA DANTAS RIBEIRO ." userId="S::larissa.ribeiro@sptech.school::49951ba0-c0b0-4f7d-8aaf-5f92c3061a09" providerId="AD" clId="Web-{3FAE166B-952A-633D-2D60-F7C4435E28BE}" dt="2022-06-07T12:30:52.133" v="86"/>
          <ac:spMkLst>
            <pc:docMk/>
            <pc:sldMk cId="0" sldId="278"/>
            <ac:spMk id="8" creationId="{F17266E1-319C-6421-582F-D92B6228428C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27:25.786" v="52"/>
          <ac:spMkLst>
            <pc:docMk/>
            <pc:sldMk cId="0" sldId="278"/>
            <ac:spMk id="10" creationId="{9E51DE7B-CA88-3531-C974-63D12A6B0EE5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30:59.524" v="90"/>
          <ac:spMkLst>
            <pc:docMk/>
            <pc:sldMk cId="0" sldId="278"/>
            <ac:spMk id="11" creationId="{98899099-6CF8-BBA7-F702-C73C958AA74F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30:52.133" v="88"/>
          <ac:spMkLst>
            <pc:docMk/>
            <pc:sldMk cId="0" sldId="278"/>
            <ac:spMk id="13" creationId="{D29D4B86-3206-A5D6-D284-A0C785DF251D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31:02.602" v="91"/>
          <ac:spMkLst>
            <pc:docMk/>
            <pc:sldMk cId="0" sldId="278"/>
            <ac:spMk id="15" creationId="{2650F9D6-7126-25C4-BE4A-D775104738E8}"/>
          </ac:spMkLst>
        </pc:spChg>
        <pc:spChg chg="add del mod">
          <ac:chgData name="LARISSA DANTAS RIBEIRO ." userId="S::larissa.ribeiro@sptech.school::49951ba0-c0b0-4f7d-8aaf-5f92c3061a09" providerId="AD" clId="Web-{3FAE166B-952A-633D-2D60-F7C4435E28BE}" dt="2022-06-07T12:38:55.109" v="158"/>
          <ac:spMkLst>
            <pc:docMk/>
            <pc:sldMk cId="0" sldId="278"/>
            <ac:spMk id="16" creationId="{5805D915-C14E-85FC-C572-FE92DFD80D2C}"/>
          </ac:spMkLst>
        </pc:spChg>
        <pc:spChg chg="add mod">
          <ac:chgData name="LARISSA DANTAS RIBEIRO ." userId="S::larissa.ribeiro@sptech.school::49951ba0-c0b0-4f7d-8aaf-5f92c3061a09" providerId="AD" clId="Web-{3FAE166B-952A-633D-2D60-F7C4435E28BE}" dt="2022-06-07T12:39:32.860" v="162" actId="1076"/>
          <ac:spMkLst>
            <pc:docMk/>
            <pc:sldMk cId="0" sldId="278"/>
            <ac:spMk id="17" creationId="{C0B59AC4-DACD-F32A-F9EA-6641D544AA18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40:07.407" v="164"/>
          <ac:spMkLst>
            <pc:docMk/>
            <pc:sldMk cId="0" sldId="278"/>
            <ac:spMk id="19" creationId="{963163DF-34D7-3982-28EB-CD4CB3120AF9}"/>
          </ac:spMkLst>
        </pc:spChg>
        <pc:spChg chg="add del mod ord">
          <ac:chgData name="LARISSA DANTAS RIBEIRO ." userId="S::larissa.ribeiro@sptech.school::49951ba0-c0b0-4f7d-8aaf-5f92c3061a09" providerId="AD" clId="Web-{3FAE166B-952A-633D-2D60-F7C4435E28BE}" dt="2022-06-07T12:30:59.508" v="89"/>
          <ac:spMkLst>
            <pc:docMk/>
            <pc:sldMk cId="0" sldId="278"/>
            <ac:spMk id="727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27:07.505" v="49"/>
          <ac:spMkLst>
            <pc:docMk/>
            <pc:sldMk cId="0" sldId="278"/>
            <ac:spMk id="728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26:48.223" v="25"/>
          <ac:spMkLst>
            <pc:docMk/>
            <pc:sldMk cId="0" sldId="278"/>
            <ac:spMk id="729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26:48.223" v="24"/>
          <ac:spMkLst>
            <pc:docMk/>
            <pc:sldMk cId="0" sldId="278"/>
            <ac:spMk id="730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26:48.223" v="23"/>
          <ac:spMkLst>
            <pc:docMk/>
            <pc:sldMk cId="0" sldId="278"/>
            <ac:spMk id="731" creationId="{00000000-0000-0000-0000-000000000000}"/>
          </ac:spMkLst>
        </pc:spChg>
        <pc:spChg chg="del">
          <ac:chgData name="LARISSA DANTAS RIBEIRO ." userId="S::larissa.ribeiro@sptech.school::49951ba0-c0b0-4f7d-8aaf-5f92c3061a09" providerId="AD" clId="Web-{3FAE166B-952A-633D-2D60-F7C4435E28BE}" dt="2022-06-07T12:26:27.488" v="20"/>
          <ac:spMkLst>
            <pc:docMk/>
            <pc:sldMk cId="0" sldId="278"/>
            <ac:spMk id="732" creationId="{00000000-0000-0000-0000-000000000000}"/>
          </ac:spMkLst>
        </pc:spChg>
        <pc:grpChg chg="del">
          <ac:chgData name="LARISSA DANTAS RIBEIRO ." userId="S::larissa.ribeiro@sptech.school::49951ba0-c0b0-4f7d-8aaf-5f92c3061a09" providerId="AD" clId="Web-{3FAE166B-952A-633D-2D60-F7C4435E28BE}" dt="2022-06-07T12:26:17.941" v="14"/>
          <ac:grpSpMkLst>
            <pc:docMk/>
            <pc:sldMk cId="0" sldId="278"/>
            <ac:grpSpMk id="733" creationId="{00000000-0000-0000-0000-000000000000}"/>
          </ac:grpSpMkLst>
        </pc:grpChg>
        <pc:grpChg chg="del mod">
          <ac:chgData name="LARISSA DANTAS RIBEIRO ." userId="S::larissa.ribeiro@sptech.school::49951ba0-c0b0-4f7d-8aaf-5f92c3061a09" providerId="AD" clId="Web-{3FAE166B-952A-633D-2D60-F7C4435E28BE}" dt="2022-06-07T12:26:22.488" v="16"/>
          <ac:grpSpMkLst>
            <pc:docMk/>
            <pc:sldMk cId="0" sldId="278"/>
            <ac:grpSpMk id="775" creationId="{00000000-0000-0000-0000-000000000000}"/>
          </ac:grpSpMkLst>
        </pc:grpChg>
        <pc:picChg chg="add mod modCrop">
          <ac:chgData name="LARISSA DANTAS RIBEIRO ." userId="S::larissa.ribeiro@sptech.school::49951ba0-c0b0-4f7d-8aaf-5f92c3061a09" providerId="AD" clId="Web-{3FAE166B-952A-633D-2D60-F7C4435E28BE}" dt="2022-06-07T12:40:01.438" v="163" actId="1076"/>
          <ac:picMkLst>
            <pc:docMk/>
            <pc:sldMk cId="0" sldId="278"/>
            <ac:picMk id="2" creationId="{410C42B8-1802-3C12-8868-464C2632B39A}"/>
          </ac:picMkLst>
        </pc:picChg>
        <pc:picChg chg="del">
          <ac:chgData name="LARISSA DANTAS RIBEIRO ." userId="S::larissa.ribeiro@sptech.school::49951ba0-c0b0-4f7d-8aaf-5f92c3061a09" providerId="AD" clId="Web-{3FAE166B-952A-633D-2D60-F7C4435E28BE}" dt="2022-06-07T12:23:27.845" v="11"/>
          <ac:picMkLst>
            <pc:docMk/>
            <pc:sldMk cId="0" sldId="278"/>
            <ac:picMk id="774" creationId="{00000000-0000-0000-0000-000000000000}"/>
          </ac:picMkLst>
        </pc:picChg>
      </pc:sldChg>
      <pc:sldChg chg="del">
        <pc:chgData name="LARISSA DANTAS RIBEIRO ." userId="S::larissa.ribeiro@sptech.school::49951ba0-c0b0-4f7d-8aaf-5f92c3061a09" providerId="AD" clId="Web-{3FAE166B-952A-633D-2D60-F7C4435E28BE}" dt="2022-06-07T12:23:06.751" v="7"/>
        <pc:sldMkLst>
          <pc:docMk/>
          <pc:sldMk cId="742227040" sldId="279"/>
        </pc:sldMkLst>
      </pc:sldChg>
      <pc:sldChg chg="addSp delSp modSp modTransition">
        <pc:chgData name="LARISSA DANTAS RIBEIRO ." userId="S::larissa.ribeiro@sptech.school::49951ba0-c0b0-4f7d-8aaf-5f92c3061a09" providerId="AD" clId="Web-{3FAE166B-952A-633D-2D60-F7C4435E28BE}" dt="2022-06-07T12:51:14.574" v="386"/>
        <pc:sldMkLst>
          <pc:docMk/>
          <pc:sldMk cId="860062617" sldId="280"/>
        </pc:sldMkLst>
        <pc:spChg chg="add">
          <ac:chgData name="LARISSA DANTAS RIBEIRO ." userId="S::larissa.ribeiro@sptech.school::49951ba0-c0b0-4f7d-8aaf-5f92c3061a09" providerId="AD" clId="Web-{3FAE166B-952A-633D-2D60-F7C4435E28BE}" dt="2022-06-07T12:51:11.433" v="384"/>
          <ac:spMkLst>
            <pc:docMk/>
            <pc:sldMk cId="860062617" sldId="280"/>
            <ac:spMk id="2" creationId="{E1DFD0E3-7613-DCF4-B0DD-77A12B0D38EF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1:13.136" v="385"/>
          <ac:spMkLst>
            <pc:docMk/>
            <pc:sldMk cId="860062617" sldId="280"/>
            <ac:spMk id="3" creationId="{5267AD49-40E6-CD63-F77C-D7C42F267A1E}"/>
          </ac:spMkLst>
        </pc:spChg>
        <pc:spChg chg="add">
          <ac:chgData name="LARISSA DANTAS RIBEIRO ." userId="S::larissa.ribeiro@sptech.school::49951ba0-c0b0-4f7d-8aaf-5f92c3061a09" providerId="AD" clId="Web-{3FAE166B-952A-633D-2D60-F7C4435E28BE}" dt="2022-06-07T12:51:14.574" v="386"/>
          <ac:spMkLst>
            <pc:docMk/>
            <pc:sldMk cId="860062617" sldId="280"/>
            <ac:spMk id="4" creationId="{2D86FB13-0CD7-829D-D7BB-C30B49C471CB}"/>
          </ac:spMkLst>
        </pc:spChg>
        <pc:spChg chg="mod">
          <ac:chgData name="LARISSA DANTAS RIBEIRO ." userId="S::larissa.ribeiro@sptech.school::49951ba0-c0b0-4f7d-8aaf-5f92c3061a09" providerId="AD" clId="Web-{3FAE166B-952A-633D-2D60-F7C4435E28BE}" dt="2022-06-07T12:50:46.979" v="378" actId="14100"/>
          <ac:spMkLst>
            <pc:docMk/>
            <pc:sldMk cId="860062617" sldId="280"/>
            <ac:spMk id="808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3FAE166B-952A-633D-2D60-F7C4435E28BE}" dt="2022-06-07T12:51:09.589" v="383" actId="20577"/>
          <ac:spMkLst>
            <pc:docMk/>
            <pc:sldMk cId="860062617" sldId="280"/>
            <ac:spMk id="809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3FAE166B-952A-633D-2D60-F7C4435E28BE}" dt="2022-06-07T12:50:51.308" v="379" actId="20577"/>
          <ac:spMkLst>
            <pc:docMk/>
            <pc:sldMk cId="860062617" sldId="280"/>
            <ac:spMk id="811" creationId="{00000000-0000-0000-0000-000000000000}"/>
          </ac:spMkLst>
        </pc:spChg>
        <pc:picChg chg="del">
          <ac:chgData name="LARISSA DANTAS RIBEIRO ." userId="S::larissa.ribeiro@sptech.school::49951ba0-c0b0-4f7d-8aaf-5f92c3061a09" providerId="AD" clId="Web-{3FAE166B-952A-633D-2D60-F7C4435E28BE}" dt="2022-06-07T12:50:37.526" v="370"/>
          <ac:picMkLst>
            <pc:docMk/>
            <pc:sldMk cId="860062617" sldId="280"/>
            <ac:picMk id="813" creationId="{00000000-0000-0000-0000-000000000000}"/>
          </ac:picMkLst>
        </pc:picChg>
        <pc:picChg chg="del">
          <ac:chgData name="LARISSA DANTAS RIBEIRO ." userId="S::larissa.ribeiro@sptech.school::49951ba0-c0b0-4f7d-8aaf-5f92c3061a09" providerId="AD" clId="Web-{3FAE166B-952A-633D-2D60-F7C4435E28BE}" dt="2022-06-07T12:50:38.870" v="371"/>
          <ac:picMkLst>
            <pc:docMk/>
            <pc:sldMk cId="860062617" sldId="280"/>
            <ac:picMk id="814" creationId="{00000000-0000-0000-0000-000000000000}"/>
          </ac:picMkLst>
        </pc:picChg>
      </pc:sldChg>
      <pc:sldMasterChg chg="modTransition modSldLayout">
        <pc:chgData name="LARISSA DANTAS RIBEIRO ." userId="S::larissa.ribeiro@sptech.school::49951ba0-c0b0-4f7d-8aaf-5f92c3061a09" providerId="AD" clId="Web-{3FAE166B-952A-633D-2D60-F7C4435E28BE}" dt="2022-06-07T12:37:41.749" v="155"/>
        <pc:sldMasterMkLst>
          <pc:docMk/>
          <pc:sldMasterMk cId="0" sldId="2147483675"/>
        </pc:sldMasterMkLst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48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49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1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2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3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4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5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6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7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8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59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0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1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2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3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4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5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6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7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8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69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70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71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72"/>
          </pc:sldLayoutMkLst>
        </pc:sldLayoutChg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5"/>
            <pc:sldLayoutMk cId="0" sldId="2147483673"/>
          </pc:sldLayoutMkLst>
        </pc:sldLayoutChg>
      </pc:sldMasterChg>
      <pc:sldMasterChg chg="modTransition modSldLayout">
        <pc:chgData name="LARISSA DANTAS RIBEIRO ." userId="S::larissa.ribeiro@sptech.school::49951ba0-c0b0-4f7d-8aaf-5f92c3061a09" providerId="AD" clId="Web-{3FAE166B-952A-633D-2D60-F7C4435E28BE}" dt="2022-06-07T12:37:41.749" v="155"/>
        <pc:sldMasterMkLst>
          <pc:docMk/>
          <pc:sldMasterMk cId="0" sldId="2147483676"/>
        </pc:sldMasterMkLst>
        <pc:sldLayoutChg chg="modTransition">
          <pc:chgData name="LARISSA DANTAS RIBEIRO ." userId="S::larissa.ribeiro@sptech.school::49951ba0-c0b0-4f7d-8aaf-5f92c3061a09" providerId="AD" clId="Web-{3FAE166B-952A-633D-2D60-F7C4435E28BE}" dt="2022-06-07T12:37:41.749" v="155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LARISSA DANTAS RIBEIRO ." userId="S::larissa.ribeiro@sptech.school::49951ba0-c0b0-4f7d-8aaf-5f92c3061a09" providerId="AD" clId="Web-{2921CEBD-C763-51F9-48E6-E2F34DD0171D}"/>
    <pc:docChg chg="addSld modSld sldOrd">
      <pc:chgData name="LARISSA DANTAS RIBEIRO ." userId="S::larissa.ribeiro@sptech.school::49951ba0-c0b0-4f7d-8aaf-5f92c3061a09" providerId="AD" clId="Web-{2921CEBD-C763-51F9-48E6-E2F34DD0171D}" dt="2022-06-07T14:50:31.756" v="257"/>
      <pc:docMkLst>
        <pc:docMk/>
      </pc:docMkLst>
      <pc:sldChg chg="addSp delSp modSp mod setBg">
        <pc:chgData name="LARISSA DANTAS RIBEIRO ." userId="S::larissa.ribeiro@sptech.school::49951ba0-c0b0-4f7d-8aaf-5f92c3061a09" providerId="AD" clId="Web-{2921CEBD-C763-51F9-48E6-E2F34DD0171D}" dt="2022-06-07T14:50:31.756" v="257"/>
        <pc:sldMkLst>
          <pc:docMk/>
          <pc:sldMk cId="0" sldId="273"/>
        </pc:sldMkLst>
        <pc:spChg chg="add mod">
          <ac:chgData name="LARISSA DANTAS RIBEIRO ." userId="S::larissa.ribeiro@sptech.school::49951ba0-c0b0-4f7d-8aaf-5f92c3061a09" providerId="AD" clId="Web-{2921CEBD-C763-51F9-48E6-E2F34DD0171D}" dt="2022-06-07T14:50:25.333" v="256"/>
          <ac:spMkLst>
            <pc:docMk/>
            <pc:sldMk cId="0" sldId="273"/>
            <ac:spMk id="2" creationId="{B3286552-CCB5-5D2F-FA67-D86FEB2BEAC3}"/>
          </ac:spMkLst>
        </pc:spChg>
        <pc:spChg chg="add mod ord">
          <ac:chgData name="LARISSA DANTAS RIBEIRO ." userId="S::larissa.ribeiro@sptech.school::49951ba0-c0b0-4f7d-8aaf-5f92c3061a09" providerId="AD" clId="Web-{2921CEBD-C763-51F9-48E6-E2F34DD0171D}" dt="2022-06-07T14:50:31.756" v="257"/>
          <ac:spMkLst>
            <pc:docMk/>
            <pc:sldMk cId="0" sldId="273"/>
            <ac:spMk id="3" creationId="{FE7DDC60-74C1-7CB7-51EC-445B542A3119}"/>
          </ac:spMkLst>
        </pc:spChg>
        <pc:spChg chg="mod ord">
          <ac:chgData name="LARISSA DANTAS RIBEIRO ." userId="S::larissa.ribeiro@sptech.school::49951ba0-c0b0-4f7d-8aaf-5f92c3061a09" providerId="AD" clId="Web-{2921CEBD-C763-51F9-48E6-E2F34DD0171D}" dt="2022-06-07T14:41:47.476" v="203" actId="20577"/>
          <ac:spMkLst>
            <pc:docMk/>
            <pc:sldMk cId="0" sldId="273"/>
            <ac:spMk id="570" creationId="{00000000-0000-0000-0000-000000000000}"/>
          </ac:spMkLst>
        </pc:spChg>
        <pc:spChg chg="mod ord">
          <ac:chgData name="LARISSA DANTAS RIBEIRO ." userId="S::larissa.ribeiro@sptech.school::49951ba0-c0b0-4f7d-8aaf-5f92c3061a09" providerId="AD" clId="Web-{2921CEBD-C763-51F9-48E6-E2F34DD0171D}" dt="2022-06-07T14:49:46.861" v="254"/>
          <ac:spMkLst>
            <pc:docMk/>
            <pc:sldMk cId="0" sldId="273"/>
            <ac:spMk id="581" creationId="{00000000-0000-0000-0000-000000000000}"/>
          </ac:spMkLst>
        </pc:spChg>
        <pc:cxnChg chg="add del mod">
          <ac:chgData name="LARISSA DANTAS RIBEIRO ." userId="S::larissa.ribeiro@sptech.school::49951ba0-c0b0-4f7d-8aaf-5f92c3061a09" providerId="AD" clId="Web-{2921CEBD-C763-51F9-48E6-E2F34DD0171D}" dt="2022-06-07T14:43:21.687" v="221"/>
          <ac:cxnSpMkLst>
            <pc:docMk/>
            <pc:sldMk cId="0" sldId="273"/>
            <ac:cxnSpMk id="4" creationId="{9F3688AE-F6DB-69F7-F2F7-E1DD9759A2C2}"/>
          </ac:cxnSpMkLst>
        </pc:cxnChg>
        <pc:cxnChg chg="del mod">
          <ac:chgData name="LARISSA DANTAS RIBEIRO ." userId="S::larissa.ribeiro@sptech.school::49951ba0-c0b0-4f7d-8aaf-5f92c3061a09" providerId="AD" clId="Web-{2921CEBD-C763-51F9-48E6-E2F34DD0171D}" dt="2022-06-07T14:38:23.692" v="185"/>
          <ac:cxnSpMkLst>
            <pc:docMk/>
            <pc:sldMk cId="0" sldId="273"/>
            <ac:cxnSpMk id="13" creationId="{64A657C3-0D70-1C7E-B689-78E5659E9D10}"/>
          </ac:cxnSpMkLst>
        </pc:cxnChg>
      </pc:sldChg>
      <pc:sldChg chg="modSp">
        <pc:chgData name="LARISSA DANTAS RIBEIRO ." userId="S::larissa.ribeiro@sptech.school::49951ba0-c0b0-4f7d-8aaf-5f92c3061a09" providerId="AD" clId="Web-{2921CEBD-C763-51F9-48E6-E2F34DD0171D}" dt="2022-06-07T14:49:06.936" v="251" actId="1076"/>
        <pc:sldMkLst>
          <pc:docMk/>
          <pc:sldMk cId="0" sldId="278"/>
        </pc:sldMkLst>
        <pc:spChg chg="mod">
          <ac:chgData name="LARISSA DANTAS RIBEIRO ." userId="S::larissa.ribeiro@sptech.school::49951ba0-c0b0-4f7d-8aaf-5f92c3061a09" providerId="AD" clId="Web-{2921CEBD-C763-51F9-48E6-E2F34DD0171D}" dt="2022-06-07T14:49:06.936" v="251" actId="1076"/>
          <ac:spMkLst>
            <pc:docMk/>
            <pc:sldMk cId="0" sldId="278"/>
            <ac:spMk id="17" creationId="{C0B59AC4-DACD-F32A-F9EA-6641D544AA18}"/>
          </ac:spMkLst>
        </pc:spChg>
        <pc:picChg chg="mod">
          <ac:chgData name="LARISSA DANTAS RIBEIRO ." userId="S::larissa.ribeiro@sptech.school::49951ba0-c0b0-4f7d-8aaf-5f92c3061a09" providerId="AD" clId="Web-{2921CEBD-C763-51F9-48E6-E2F34DD0171D}" dt="2022-06-07T14:48:40.293" v="248" actId="1076"/>
          <ac:picMkLst>
            <pc:docMk/>
            <pc:sldMk cId="0" sldId="278"/>
            <ac:picMk id="2" creationId="{410C42B8-1802-3C12-8868-464C2632B39A}"/>
          </ac:picMkLst>
        </pc:picChg>
      </pc:sldChg>
      <pc:sldChg chg="modSp">
        <pc:chgData name="LARISSA DANTAS RIBEIRO ." userId="S::larissa.ribeiro@sptech.school::49951ba0-c0b0-4f7d-8aaf-5f92c3061a09" providerId="AD" clId="Web-{2921CEBD-C763-51F9-48E6-E2F34DD0171D}" dt="2022-06-07T14:36:33.605" v="172" actId="1076"/>
        <pc:sldMkLst>
          <pc:docMk/>
          <pc:sldMk cId="742227040" sldId="279"/>
        </pc:sldMkLst>
        <pc:spChg chg="mod">
          <ac:chgData name="LARISSA DANTAS RIBEIRO ." userId="S::larissa.ribeiro@sptech.school::49951ba0-c0b0-4f7d-8aaf-5f92c3061a09" providerId="AD" clId="Web-{2921CEBD-C763-51F9-48E6-E2F34DD0171D}" dt="2022-06-07T14:36:05.665" v="168" actId="1076"/>
          <ac:spMkLst>
            <pc:docMk/>
            <pc:sldMk cId="742227040" sldId="279"/>
            <ac:spMk id="6" creationId="{AD86AA7E-482E-6811-8C18-F7128CD99589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7.538" v="159" actId="1076"/>
          <ac:spMkLst>
            <pc:docMk/>
            <pc:sldMk cId="742227040" sldId="279"/>
            <ac:spMk id="32" creationId="{AE869334-2113-9574-112D-707CBA37B36A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7.554" v="160" actId="1076"/>
          <ac:spMkLst>
            <pc:docMk/>
            <pc:sldMk cId="742227040" sldId="279"/>
            <ac:spMk id="34" creationId="{853D8D97-C88F-001A-F903-D9197F8AEAD6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7.569" v="161" actId="1076"/>
          <ac:spMkLst>
            <pc:docMk/>
            <pc:sldMk cId="742227040" sldId="279"/>
            <ac:spMk id="36" creationId="{5218FE08-06AB-1D1E-3D3A-A113D7322D0A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6:19.369" v="169" actId="1076"/>
          <ac:spMkLst>
            <pc:docMk/>
            <pc:sldMk cId="742227040" sldId="279"/>
            <ac:spMk id="38" creationId="{EB8AF83A-F624-BDDD-A701-DF59B192F4D3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3.913" v="154" actId="1076"/>
          <ac:spMkLst>
            <pc:docMk/>
            <pc:sldMk cId="742227040" sldId="279"/>
            <ac:spMk id="46" creationId="{73C7C131-C39C-B0F4-D413-DD4DE0504922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3.928" v="155" actId="1076"/>
          <ac:spMkLst>
            <pc:docMk/>
            <pc:sldMk cId="742227040" sldId="279"/>
            <ac:spMk id="47" creationId="{7BC35FE9-CB31-F701-1032-6962B6A7BA90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43.944" v="156" actId="1076"/>
          <ac:spMkLst>
            <pc:docMk/>
            <pc:sldMk cId="742227040" sldId="279"/>
            <ac:spMk id="48" creationId="{AC008723-8AB9-2B61-878B-E5977E4DA8F4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6:33.605" v="172" actId="1076"/>
          <ac:spMkLst>
            <pc:docMk/>
            <pc:sldMk cId="742227040" sldId="279"/>
            <ac:spMk id="49" creationId="{5AE6041A-D622-D68D-DC53-19288027928D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54.054" v="162" actId="1076"/>
          <ac:spMkLst>
            <pc:docMk/>
            <pc:sldMk cId="742227040" sldId="279"/>
            <ac:spMk id="238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54.086" v="163" actId="1076"/>
          <ac:spMkLst>
            <pc:docMk/>
            <pc:sldMk cId="742227040" sldId="279"/>
            <ac:spMk id="240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5:54.101" v="164" actId="1076"/>
          <ac:spMkLst>
            <pc:docMk/>
            <pc:sldMk cId="742227040" sldId="279"/>
            <ac:spMk id="245" creationId="{00000000-0000-0000-0000-000000000000}"/>
          </ac:spMkLst>
        </pc:spChg>
        <pc:spChg chg="mod">
          <ac:chgData name="LARISSA DANTAS RIBEIRO ." userId="S::larissa.ribeiro@sptech.school::49951ba0-c0b0-4f7d-8aaf-5f92c3061a09" providerId="AD" clId="Web-{2921CEBD-C763-51F9-48E6-E2F34DD0171D}" dt="2022-06-07T14:36:23.869" v="170" actId="1076"/>
          <ac:spMkLst>
            <pc:docMk/>
            <pc:sldMk cId="742227040" sldId="279"/>
            <ac:spMk id="246" creationId="{00000000-0000-0000-0000-000000000000}"/>
          </ac:spMkLst>
        </pc:spChg>
      </pc:sldChg>
      <pc:sldChg chg="add ord replId">
        <pc:chgData name="LARISSA DANTAS RIBEIRO ." userId="S::larissa.ribeiro@sptech.school::49951ba0-c0b0-4f7d-8aaf-5f92c3061a09" providerId="AD" clId="Web-{2921CEBD-C763-51F9-48E6-E2F34DD0171D}" dt="2022-06-07T14:47:58.523" v="246"/>
        <pc:sldMkLst>
          <pc:docMk/>
          <pc:sldMk cId="860062617" sldId="280"/>
        </pc:sldMkLst>
      </pc:sldChg>
    </pc:docChg>
  </pc:docChgLst>
  <pc:docChgLst>
    <pc:chgData name="LARISSA DANTAS RIBEIRO ." userId="S::larissa.ribeiro@sptech.school::49951ba0-c0b0-4f7d-8aaf-5f92c3061a09" providerId="AD" clId="Web-{4AC256E4-481F-E74A-541A-25036D18692F}"/>
    <pc:docChg chg="modSld sldOrd">
      <pc:chgData name="LARISSA DANTAS RIBEIRO ." userId="S::larissa.ribeiro@sptech.school::49951ba0-c0b0-4f7d-8aaf-5f92c3061a09" providerId="AD" clId="Web-{4AC256E4-481F-E74A-541A-25036D18692F}" dt="2022-06-08T14:17:26.116" v="82" actId="1076"/>
      <pc:docMkLst>
        <pc:docMk/>
      </pc:docMkLst>
      <pc:sldChg chg="modSp ord">
        <pc:chgData name="LARISSA DANTAS RIBEIRO ." userId="S::larissa.ribeiro@sptech.school::49951ba0-c0b0-4f7d-8aaf-5f92c3061a09" providerId="AD" clId="Web-{4AC256E4-481F-E74A-541A-25036D18692F}" dt="2022-06-08T14:06:14.251" v="3" actId="1076"/>
        <pc:sldMkLst>
          <pc:docMk/>
          <pc:sldMk cId="0" sldId="258"/>
        </pc:sldMkLst>
        <pc:spChg chg="mod">
          <ac:chgData name="LARISSA DANTAS RIBEIRO ." userId="S::larissa.ribeiro@sptech.school::49951ba0-c0b0-4f7d-8aaf-5f92c3061a09" providerId="AD" clId="Web-{4AC256E4-481F-E74A-541A-25036D18692F}" dt="2022-06-08T14:06:14.251" v="3" actId="1076"/>
          <ac:spMkLst>
            <pc:docMk/>
            <pc:sldMk cId="0" sldId="258"/>
            <ac:spMk id="13" creationId="{972E3F5C-4679-96E4-B5BE-40A7A8C96232}"/>
          </ac:spMkLst>
        </pc:spChg>
      </pc:sldChg>
      <pc:sldChg chg="modSp">
        <pc:chgData name="LARISSA DANTAS RIBEIRO ." userId="S::larissa.ribeiro@sptech.school::49951ba0-c0b0-4f7d-8aaf-5f92c3061a09" providerId="AD" clId="Web-{4AC256E4-481F-E74A-541A-25036D18692F}" dt="2022-06-08T14:08:51.396" v="5" actId="1076"/>
        <pc:sldMkLst>
          <pc:docMk/>
          <pc:sldMk cId="0" sldId="259"/>
        </pc:sldMkLst>
        <pc:spChg chg="mod">
          <ac:chgData name="LARISSA DANTAS RIBEIRO ." userId="S::larissa.ribeiro@sptech.school::49951ba0-c0b0-4f7d-8aaf-5f92c3061a09" providerId="AD" clId="Web-{4AC256E4-481F-E74A-541A-25036D18692F}" dt="2022-06-08T14:08:51.396" v="5" actId="1076"/>
          <ac:spMkLst>
            <pc:docMk/>
            <pc:sldMk cId="0" sldId="259"/>
            <ac:spMk id="241" creationId="{00000000-0000-0000-0000-000000000000}"/>
          </ac:spMkLst>
        </pc:spChg>
      </pc:sldChg>
      <pc:sldChg chg="addSp delSp modSp">
        <pc:chgData name="LARISSA DANTAS RIBEIRO ." userId="S::larissa.ribeiro@sptech.school::49951ba0-c0b0-4f7d-8aaf-5f92c3061a09" providerId="AD" clId="Web-{4AC256E4-481F-E74A-541A-25036D18692F}" dt="2022-06-08T14:17:26.116" v="82" actId="1076"/>
        <pc:sldMkLst>
          <pc:docMk/>
          <pc:sldMk cId="0" sldId="273"/>
        </pc:sldMkLst>
        <pc:spChg chg="mod">
          <ac:chgData name="LARISSA DANTAS RIBEIRO ." userId="S::larissa.ribeiro@sptech.school::49951ba0-c0b0-4f7d-8aaf-5f92c3061a09" providerId="AD" clId="Web-{4AC256E4-481F-E74A-541A-25036D18692F}" dt="2022-06-08T14:11:51.168" v="50" actId="20577"/>
          <ac:spMkLst>
            <pc:docMk/>
            <pc:sldMk cId="0" sldId="273"/>
            <ac:spMk id="3" creationId="{FE7DDC60-74C1-7CB7-51EC-445B542A3119}"/>
          </ac:spMkLst>
        </pc:spChg>
        <pc:spChg chg="add del mod">
          <ac:chgData name="LARISSA DANTAS RIBEIRO ." userId="S::larissa.ribeiro@sptech.school::49951ba0-c0b0-4f7d-8aaf-5f92c3061a09" providerId="AD" clId="Web-{4AC256E4-481F-E74A-541A-25036D18692F}" dt="2022-06-08T14:09:34.835" v="16"/>
          <ac:spMkLst>
            <pc:docMk/>
            <pc:sldMk cId="0" sldId="273"/>
            <ac:spMk id="4" creationId="{44B22A71-4F07-0D41-ED70-D2764DF9F5DB}"/>
          </ac:spMkLst>
        </pc:spChg>
        <pc:spChg chg="add mod">
          <ac:chgData name="LARISSA DANTAS RIBEIRO ." userId="S::larissa.ribeiro@sptech.school::49951ba0-c0b0-4f7d-8aaf-5f92c3061a09" providerId="AD" clId="Web-{4AC256E4-481F-E74A-541A-25036D18692F}" dt="2022-06-08T14:17:26.116" v="82" actId="1076"/>
          <ac:spMkLst>
            <pc:docMk/>
            <pc:sldMk cId="0" sldId="273"/>
            <ac:spMk id="5" creationId="{48BC66E4-7509-1A22-CEC7-A1F6CEDA9CD9}"/>
          </ac:spMkLst>
        </pc:spChg>
        <pc:spChg chg="add mod">
          <ac:chgData name="LARISSA DANTAS RIBEIRO ." userId="S::larissa.ribeiro@sptech.school::49951ba0-c0b0-4f7d-8aaf-5f92c3061a09" providerId="AD" clId="Web-{4AC256E4-481F-E74A-541A-25036D18692F}" dt="2022-06-08T14:13:39.952" v="69" actId="1076"/>
          <ac:spMkLst>
            <pc:docMk/>
            <pc:sldMk cId="0" sldId="273"/>
            <ac:spMk id="7" creationId="{10F0CC58-8C77-0BE6-0654-767B62BE5A1E}"/>
          </ac:spMkLst>
        </pc:spChg>
        <pc:spChg chg="mod">
          <ac:chgData name="LARISSA DANTAS RIBEIRO ." userId="S::larissa.ribeiro@sptech.school::49951ba0-c0b0-4f7d-8aaf-5f92c3061a09" providerId="AD" clId="Web-{4AC256E4-481F-E74A-541A-25036D18692F}" dt="2022-06-08T14:17:22.522" v="81" actId="1076"/>
          <ac:spMkLst>
            <pc:docMk/>
            <pc:sldMk cId="0" sldId="273"/>
            <ac:spMk id="570" creationId="{00000000-0000-0000-0000-000000000000}"/>
          </ac:spMkLst>
        </pc:spChg>
      </pc:sldChg>
      <pc:sldChg chg="modSp">
        <pc:chgData name="LARISSA DANTAS RIBEIRO ." userId="S::larissa.ribeiro@sptech.school::49951ba0-c0b0-4f7d-8aaf-5f92c3061a09" providerId="AD" clId="Web-{4AC256E4-481F-E74A-541A-25036D18692F}" dt="2022-06-08T14:14:58.830" v="75" actId="1076"/>
        <pc:sldMkLst>
          <pc:docMk/>
          <pc:sldMk cId="0" sldId="278"/>
        </pc:sldMkLst>
        <pc:picChg chg="mod">
          <ac:chgData name="LARISSA DANTAS RIBEIRO ." userId="S::larissa.ribeiro@sptech.school::49951ba0-c0b0-4f7d-8aaf-5f92c3061a09" providerId="AD" clId="Web-{4AC256E4-481F-E74A-541A-25036D18692F}" dt="2022-06-08T14:14:58.830" v="75" actId="1076"/>
          <ac:picMkLst>
            <pc:docMk/>
            <pc:sldMk cId="0" sldId="278"/>
            <ac:picMk id="2" creationId="{410C42B8-1802-3C12-8868-464C2632B39A}"/>
          </ac:picMkLst>
        </pc:picChg>
      </pc:sldChg>
      <pc:sldChg chg="modSp">
        <pc:chgData name="LARISSA DANTAS RIBEIRO ." userId="S::larissa.ribeiro@sptech.school::49951ba0-c0b0-4f7d-8aaf-5f92c3061a09" providerId="AD" clId="Web-{4AC256E4-481F-E74A-541A-25036D18692F}" dt="2022-06-08T14:14:03.188" v="73" actId="1076"/>
        <pc:sldMkLst>
          <pc:docMk/>
          <pc:sldMk cId="742227040" sldId="279"/>
        </pc:sldMkLst>
        <pc:spChg chg="mod">
          <ac:chgData name="LARISSA DANTAS RIBEIRO ." userId="S::larissa.ribeiro@sptech.school::49951ba0-c0b0-4f7d-8aaf-5f92c3061a09" providerId="AD" clId="Web-{4AC256E4-481F-E74A-541A-25036D18692F}" dt="2022-06-08T14:14:03.156" v="70" actId="1076"/>
          <ac:spMkLst>
            <pc:docMk/>
            <pc:sldMk cId="742227040" sldId="279"/>
            <ac:spMk id="32" creationId="{AE869334-2113-9574-112D-707CBA37B36A}"/>
          </ac:spMkLst>
        </pc:spChg>
        <pc:spChg chg="mod">
          <ac:chgData name="LARISSA DANTAS RIBEIRO ." userId="S::larissa.ribeiro@sptech.school::49951ba0-c0b0-4f7d-8aaf-5f92c3061a09" providerId="AD" clId="Web-{4AC256E4-481F-E74A-541A-25036D18692F}" dt="2022-06-08T14:14:03.156" v="71" actId="1076"/>
          <ac:spMkLst>
            <pc:docMk/>
            <pc:sldMk cId="742227040" sldId="279"/>
            <ac:spMk id="34" creationId="{853D8D97-C88F-001A-F903-D9197F8AEAD6}"/>
          </ac:spMkLst>
        </pc:spChg>
        <pc:spChg chg="mod">
          <ac:chgData name="LARISSA DANTAS RIBEIRO ." userId="S::larissa.ribeiro@sptech.school::49951ba0-c0b0-4f7d-8aaf-5f92c3061a09" providerId="AD" clId="Web-{4AC256E4-481F-E74A-541A-25036D18692F}" dt="2022-06-08T14:14:03.172" v="72" actId="1076"/>
          <ac:spMkLst>
            <pc:docMk/>
            <pc:sldMk cId="742227040" sldId="279"/>
            <ac:spMk id="36" creationId="{5218FE08-06AB-1D1E-3D3A-A113D7322D0A}"/>
          </ac:spMkLst>
        </pc:spChg>
        <pc:spChg chg="mod">
          <ac:chgData name="LARISSA DANTAS RIBEIRO ." userId="S::larissa.ribeiro@sptech.school::49951ba0-c0b0-4f7d-8aaf-5f92c3061a09" providerId="AD" clId="Web-{4AC256E4-481F-E74A-541A-25036D18692F}" dt="2022-06-08T14:14:03.188" v="73" actId="1076"/>
          <ac:spMkLst>
            <pc:docMk/>
            <pc:sldMk cId="742227040" sldId="279"/>
            <ac:spMk id="38" creationId="{EB8AF83A-F624-BDDD-A701-DF59B192F4D3}"/>
          </ac:spMkLst>
        </pc:spChg>
      </pc:sldChg>
      <pc:sldChg chg="addSp modSp">
        <pc:chgData name="LARISSA DANTAS RIBEIRO ." userId="S::larissa.ribeiro@sptech.school::49951ba0-c0b0-4f7d-8aaf-5f92c3061a09" providerId="AD" clId="Web-{4AC256E4-481F-E74A-541A-25036D18692F}" dt="2022-06-08T14:06:04.157" v="2" actId="1076"/>
        <pc:sldMkLst>
          <pc:docMk/>
          <pc:sldMk cId="664872943" sldId="281"/>
        </pc:sldMkLst>
        <pc:spChg chg="add mod">
          <ac:chgData name="LARISSA DANTAS RIBEIRO ." userId="S::larissa.ribeiro@sptech.school::49951ba0-c0b0-4f7d-8aaf-5f92c3061a09" providerId="AD" clId="Web-{4AC256E4-481F-E74A-541A-25036D18692F}" dt="2022-06-08T14:06:04.157" v="2" actId="1076"/>
          <ac:spMkLst>
            <pc:docMk/>
            <pc:sldMk cId="664872943" sldId="281"/>
            <ac:spMk id="2" creationId="{40DE03F7-A616-A21D-0FF6-C3BB13566020}"/>
          </ac:spMkLst>
        </pc:spChg>
      </pc:sldChg>
    </pc:docChg>
  </pc:docChgLst>
  <pc:docChgLst>
    <pc:chgData name="LARISSA DANTAS RIBEIRO ." userId="S::larissa.ribeiro@sptech.school::49951ba0-c0b0-4f7d-8aaf-5f92c3061a09" providerId="AD" clId="Web-{EFF332B8-46C3-B950-64B2-D871DE9BFFE3}"/>
    <pc:docChg chg="addSld modSld">
      <pc:chgData name="LARISSA DANTAS RIBEIRO ." userId="S::larissa.ribeiro@sptech.school::49951ba0-c0b0-4f7d-8aaf-5f92c3061a09" providerId="AD" clId="Web-{EFF332B8-46C3-B950-64B2-D871DE9BFFE3}" dt="2022-06-07T21:49:51.498" v="52" actId="14100"/>
      <pc:docMkLst>
        <pc:docMk/>
      </pc:docMkLst>
      <pc:sldChg chg="modSp">
        <pc:chgData name="LARISSA DANTAS RIBEIRO ." userId="S::larissa.ribeiro@sptech.school::49951ba0-c0b0-4f7d-8aaf-5f92c3061a09" providerId="AD" clId="Web-{EFF332B8-46C3-B950-64B2-D871DE9BFFE3}" dt="2022-06-07T21:41:57.690" v="34" actId="20577"/>
        <pc:sldMkLst>
          <pc:docMk/>
          <pc:sldMk cId="0" sldId="258"/>
        </pc:sldMkLst>
        <pc:spChg chg="mod">
          <ac:chgData name="LARISSA DANTAS RIBEIRO ." userId="S::larissa.ribeiro@sptech.school::49951ba0-c0b0-4f7d-8aaf-5f92c3061a09" providerId="AD" clId="Web-{EFF332B8-46C3-B950-64B2-D871DE9BFFE3}" dt="2022-06-07T21:41:57.690" v="34" actId="20577"/>
          <ac:spMkLst>
            <pc:docMk/>
            <pc:sldMk cId="0" sldId="258"/>
            <ac:spMk id="225" creationId="{00000000-0000-0000-0000-000000000000}"/>
          </ac:spMkLst>
        </pc:spChg>
      </pc:sldChg>
      <pc:sldChg chg="modSp">
        <pc:chgData name="LARISSA DANTAS RIBEIRO ." userId="S::larissa.ribeiro@sptech.school::49951ba0-c0b0-4f7d-8aaf-5f92c3061a09" providerId="AD" clId="Web-{EFF332B8-46C3-B950-64B2-D871DE9BFFE3}" dt="2022-06-07T21:49:51.498" v="52" actId="14100"/>
        <pc:sldMkLst>
          <pc:docMk/>
          <pc:sldMk cId="0" sldId="259"/>
        </pc:sldMkLst>
        <pc:spChg chg="mod">
          <ac:chgData name="LARISSA DANTAS RIBEIRO ." userId="S::larissa.ribeiro@sptech.school::49951ba0-c0b0-4f7d-8aaf-5f92c3061a09" providerId="AD" clId="Web-{EFF332B8-46C3-B950-64B2-D871DE9BFFE3}" dt="2022-06-07T21:49:51.498" v="52" actId="14100"/>
          <ac:spMkLst>
            <pc:docMk/>
            <pc:sldMk cId="0" sldId="259"/>
            <ac:spMk id="241" creationId="{00000000-0000-0000-0000-000000000000}"/>
          </ac:spMkLst>
        </pc:spChg>
      </pc:sldChg>
      <pc:sldChg chg="delSp modSp add replId">
        <pc:chgData name="LARISSA DANTAS RIBEIRO ." userId="S::larissa.ribeiro@sptech.school::49951ba0-c0b0-4f7d-8aaf-5f92c3061a09" providerId="AD" clId="Web-{EFF332B8-46C3-B950-64B2-D871DE9BFFE3}" dt="2022-06-07T21:43:48.787" v="42" actId="20577"/>
        <pc:sldMkLst>
          <pc:docMk/>
          <pc:sldMk cId="664872943" sldId="281"/>
        </pc:sldMkLst>
        <pc:spChg chg="del mod">
          <ac:chgData name="LARISSA DANTAS RIBEIRO ." userId="S::larissa.ribeiro@sptech.school::49951ba0-c0b0-4f7d-8aaf-5f92c3061a09" providerId="AD" clId="Web-{EFF332B8-46C3-B950-64B2-D871DE9BFFE3}" dt="2022-06-07T21:42:07.972" v="36"/>
          <ac:spMkLst>
            <pc:docMk/>
            <pc:sldMk cId="664872943" sldId="281"/>
            <ac:spMk id="13" creationId="{972E3F5C-4679-96E4-B5BE-40A7A8C96232}"/>
          </ac:spMkLst>
        </pc:spChg>
        <pc:spChg chg="mod">
          <ac:chgData name="LARISSA DANTAS RIBEIRO ." userId="S::larissa.ribeiro@sptech.school::49951ba0-c0b0-4f7d-8aaf-5f92c3061a09" providerId="AD" clId="Web-{EFF332B8-46C3-B950-64B2-D871DE9BFFE3}" dt="2022-06-07T21:43:48.787" v="42" actId="20577"/>
          <ac:spMkLst>
            <pc:docMk/>
            <pc:sldMk cId="664872943" sldId="281"/>
            <ac:spMk id="2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b6c6cda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b6c6cda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0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b6c6cda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b6c6cda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e7b6c6cda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e7b6c6cda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7b6c6cdac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7b6c6cdac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32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5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26200" y="1325746"/>
            <a:ext cx="4682400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200" y="3733863"/>
            <a:ext cx="468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819962" y="1699650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588313" y="1699650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94288" y="169170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2820090" y="2403403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1588613" y="2404150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094288" y="239545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819898" y="3107894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1588438" y="3108643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094288" y="381240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2820026" y="3812398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1588438" y="3813143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094288" y="3103925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770600" y="2956639"/>
            <a:ext cx="56028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770600" y="1681413"/>
            <a:ext cx="5602800" cy="12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0000" y="1987500"/>
            <a:ext cx="4115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0000" y="1160000"/>
            <a:ext cx="411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778600" y="1829300"/>
            <a:ext cx="36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778600" y="2402000"/>
            <a:ext cx="36453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6800" y="1362650"/>
            <a:ext cx="7704000" cy="3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26800" y="1533450"/>
            <a:ext cx="3791100" cy="3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</a:defRPr>
            </a:lvl1pPr>
            <a:lvl2pPr lvl="1" rtl="0">
              <a:buNone/>
              <a:defRPr>
                <a:solidFill>
                  <a:srgbClr val="434343"/>
                </a:solidFill>
              </a:defRPr>
            </a:lvl2pPr>
            <a:lvl3pPr lvl="2" rtl="0">
              <a:buNone/>
              <a:defRPr>
                <a:solidFill>
                  <a:srgbClr val="434343"/>
                </a:solidFill>
              </a:defRPr>
            </a:lvl3pPr>
            <a:lvl4pPr lvl="3" rtl="0">
              <a:buNone/>
              <a:defRPr>
                <a:solidFill>
                  <a:srgbClr val="434343"/>
                </a:solidFill>
              </a:defRPr>
            </a:lvl4pPr>
            <a:lvl5pPr lvl="4" rtl="0">
              <a:buNone/>
              <a:defRPr>
                <a:solidFill>
                  <a:srgbClr val="434343"/>
                </a:solidFill>
              </a:defRPr>
            </a:lvl5pPr>
            <a:lvl6pPr lvl="5" rtl="0">
              <a:buNone/>
              <a:defRPr>
                <a:solidFill>
                  <a:srgbClr val="434343"/>
                </a:solidFill>
              </a:defRPr>
            </a:lvl6pPr>
            <a:lvl7pPr lvl="6" rtl="0">
              <a:buNone/>
              <a:defRPr>
                <a:solidFill>
                  <a:srgbClr val="434343"/>
                </a:solidFill>
              </a:defRPr>
            </a:lvl7pPr>
            <a:lvl8pPr lvl="7" rtl="0">
              <a:buNone/>
              <a:defRPr>
                <a:solidFill>
                  <a:srgbClr val="434343"/>
                </a:solidFill>
              </a:defRPr>
            </a:lvl8pPr>
            <a:lvl9pPr lvl="8" rtl="0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4572000" y="1533450"/>
            <a:ext cx="3858900" cy="3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2"/>
          </p:nvPr>
        </p:nvSpPr>
        <p:spPr>
          <a:xfrm>
            <a:off x="720000" y="2832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0000" y="3359900"/>
            <a:ext cx="23055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3"/>
          </p:nvPr>
        </p:nvSpPr>
        <p:spPr>
          <a:xfrm>
            <a:off x="3419218" y="2832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4"/>
          </p:nvPr>
        </p:nvSpPr>
        <p:spPr>
          <a:xfrm>
            <a:off x="3419221" y="3359900"/>
            <a:ext cx="23055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5"/>
          </p:nvPr>
        </p:nvSpPr>
        <p:spPr>
          <a:xfrm>
            <a:off x="6118444" y="2832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6"/>
          </p:nvPr>
        </p:nvSpPr>
        <p:spPr>
          <a:xfrm>
            <a:off x="6118450" y="3359900"/>
            <a:ext cx="23055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2"/>
          </p:nvPr>
        </p:nvSpPr>
        <p:spPr>
          <a:xfrm>
            <a:off x="2347525" y="1755050"/>
            <a:ext cx="1923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2347525" y="2204775"/>
            <a:ext cx="1923000" cy="6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 idx="3"/>
          </p:nvPr>
        </p:nvSpPr>
        <p:spPr>
          <a:xfrm>
            <a:off x="6279677" y="1755050"/>
            <a:ext cx="1923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4"/>
          </p:nvPr>
        </p:nvSpPr>
        <p:spPr>
          <a:xfrm>
            <a:off x="6279675" y="2204775"/>
            <a:ext cx="1923000" cy="6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5"/>
          </p:nvPr>
        </p:nvSpPr>
        <p:spPr>
          <a:xfrm>
            <a:off x="2347525" y="3188475"/>
            <a:ext cx="1923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6"/>
          </p:nvPr>
        </p:nvSpPr>
        <p:spPr>
          <a:xfrm>
            <a:off x="2347525" y="3638175"/>
            <a:ext cx="1923000" cy="618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7"/>
          </p:nvPr>
        </p:nvSpPr>
        <p:spPr>
          <a:xfrm>
            <a:off x="6279677" y="3188475"/>
            <a:ext cx="1923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8"/>
          </p:nvPr>
        </p:nvSpPr>
        <p:spPr>
          <a:xfrm>
            <a:off x="6279676" y="3638175"/>
            <a:ext cx="1923000" cy="618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2"/>
          </p:nvPr>
        </p:nvSpPr>
        <p:spPr>
          <a:xfrm>
            <a:off x="1101175" y="1805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1101175" y="23327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3"/>
          </p:nvPr>
        </p:nvSpPr>
        <p:spPr>
          <a:xfrm>
            <a:off x="3578948" y="1805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4"/>
          </p:nvPr>
        </p:nvSpPr>
        <p:spPr>
          <a:xfrm>
            <a:off x="3579000" y="23327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 idx="5"/>
          </p:nvPr>
        </p:nvSpPr>
        <p:spPr>
          <a:xfrm>
            <a:off x="1101175" y="32384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6"/>
          </p:nvPr>
        </p:nvSpPr>
        <p:spPr>
          <a:xfrm>
            <a:off x="1101175" y="3766125"/>
            <a:ext cx="1986000" cy="527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7"/>
          </p:nvPr>
        </p:nvSpPr>
        <p:spPr>
          <a:xfrm>
            <a:off x="3578948" y="32384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8"/>
          </p:nvPr>
        </p:nvSpPr>
        <p:spPr>
          <a:xfrm>
            <a:off x="3578947" y="3766125"/>
            <a:ext cx="1986000" cy="527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9"/>
          </p:nvPr>
        </p:nvSpPr>
        <p:spPr>
          <a:xfrm>
            <a:off x="6056727" y="1805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3"/>
          </p:nvPr>
        </p:nvSpPr>
        <p:spPr>
          <a:xfrm>
            <a:off x="6056725" y="23327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 idx="14"/>
          </p:nvPr>
        </p:nvSpPr>
        <p:spPr>
          <a:xfrm>
            <a:off x="6056727" y="32384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5"/>
          </p:nvPr>
        </p:nvSpPr>
        <p:spPr>
          <a:xfrm>
            <a:off x="6056725" y="3766125"/>
            <a:ext cx="1986000" cy="527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100" y="2830425"/>
            <a:ext cx="246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964350" y="1481551"/>
            <a:ext cx="914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100" y="3672275"/>
            <a:ext cx="3591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hasCustomPrompt="1"/>
          </p:nvPr>
        </p:nvSpPr>
        <p:spPr>
          <a:xfrm>
            <a:off x="713100" y="3058306"/>
            <a:ext cx="225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713100" y="4005302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1405973"/>
            <a:ext cx="225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3442950" y="2353076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3058300"/>
            <a:ext cx="225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5"/>
          </p:nvPr>
        </p:nvSpPr>
        <p:spPr>
          <a:xfrm>
            <a:off x="6172800" y="4005273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4685200" y="1459013"/>
            <a:ext cx="359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1"/>
          </p:nvPr>
        </p:nvSpPr>
        <p:spPr>
          <a:xfrm>
            <a:off x="4685200" y="3169088"/>
            <a:ext cx="3591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2" hasCustomPrompt="1"/>
          </p:nvPr>
        </p:nvSpPr>
        <p:spPr>
          <a:xfrm>
            <a:off x="7613125" y="2179375"/>
            <a:ext cx="7029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713100" y="1654950"/>
            <a:ext cx="359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713100" y="3365025"/>
            <a:ext cx="3591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2" hasCustomPrompt="1"/>
          </p:nvPr>
        </p:nvSpPr>
        <p:spPr>
          <a:xfrm>
            <a:off x="3334900" y="2378200"/>
            <a:ext cx="7029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720000" y="244752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2"/>
          </p:nvPr>
        </p:nvSpPr>
        <p:spPr>
          <a:xfrm>
            <a:off x="720000" y="2038600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720000" y="3408900"/>
            <a:ext cx="330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225113" y="3014225"/>
            <a:ext cx="25563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362565" y="1403700"/>
            <a:ext cx="25563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362579" y="1859400"/>
            <a:ext cx="25563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225100" y="3469800"/>
            <a:ext cx="25563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20000" y="2565775"/>
            <a:ext cx="4085700" cy="20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44500" y="1015075"/>
            <a:ext cx="68550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343400" y="1675100"/>
            <a:ext cx="411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343400" y="2516900"/>
            <a:ext cx="41124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13100" y="1194100"/>
            <a:ext cx="3222600" cy="23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-163200" y="4995775"/>
            <a:ext cx="9470400" cy="39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86225"/>
            <a:ext cx="65760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84000" y="27999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388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20715" y="1859987"/>
            <a:ext cx="8102570" cy="142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CCA4A6"/>
                </a:solidFill>
              </a:rPr>
              <a:t>SWEET RECIPE</a:t>
            </a:r>
            <a:endParaRPr sz="8000" dirty="0">
              <a:solidFill>
                <a:srgbClr val="CCA4A6"/>
              </a:solidFill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520715" y="221350"/>
            <a:ext cx="2361549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14247"/>
                </a:solidFill>
              </a:rPr>
              <a:t>PROJETO INDIVIDUAL</a:t>
            </a:r>
            <a:endParaRPr sz="1200" i="1" dirty="0">
              <a:solidFill>
                <a:srgbClr val="314247"/>
              </a:solidFill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6261738" y="221350"/>
            <a:ext cx="2637996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14247"/>
                </a:solidFill>
              </a:rPr>
              <a:t>SÃO PAULO TECH SCHOOL</a:t>
            </a:r>
            <a:endParaRPr sz="1200" dirty="0">
              <a:solidFill>
                <a:srgbClr val="314247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556301" y="3137373"/>
            <a:ext cx="2031398" cy="1973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14247"/>
                </a:solidFill>
                <a:latin typeface="Playfair Display"/>
              </a:rPr>
              <a:t>LARISSA DANTAS</a:t>
            </a:r>
            <a:endParaRPr b="1" i="0" dirty="0"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314247"/>
              </a:solidFill>
              <a:latin typeface="Playfair Display"/>
            </a:endParaRP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E8623F24-C267-DD31-9D5F-0EF39FD4A615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" y="2217616"/>
            <a:ext cx="9143999" cy="1715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rgbClr val="314247"/>
                </a:solidFill>
              </a:rPr>
              <a:t>“Estar à mesa é uma oportunidade de desfrutar de momentos </a:t>
            </a:r>
            <a:r>
              <a:rPr lang="pt-BR" sz="4000" b="1" dirty="0">
                <a:solidFill>
                  <a:srgbClr val="CCA4A6"/>
                </a:solidFill>
              </a:rPr>
              <a:t>únicos</a:t>
            </a:r>
            <a:r>
              <a:rPr lang="pt-BR" sz="4000" dirty="0">
                <a:solidFill>
                  <a:srgbClr val="314247"/>
                </a:solidFill>
              </a:rPr>
              <a:t>.” 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2424598" y="896613"/>
            <a:ext cx="4294800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A4A6"/>
                </a:solidFill>
              </a:rPr>
              <a:t>POR QUE CULINÁRIA?</a:t>
            </a:r>
            <a:endParaRPr dirty="0">
              <a:solidFill>
                <a:srgbClr val="CCA4A6"/>
              </a:solidFill>
            </a:endParaRPr>
          </a:p>
        </p:txBody>
      </p:sp>
      <p:sp>
        <p:nvSpPr>
          <p:cNvPr id="9" name="Google Shape;209;p30">
            <a:extLst>
              <a:ext uri="{FF2B5EF4-FFF2-40B4-BE49-F238E27FC236}">
                <a16:creationId xmlns:a16="http://schemas.microsoft.com/office/drawing/2014/main" id="{8D0BAFDF-3F9A-B1BC-21B9-AA8550EE73EB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869061CD-29B4-9EF1-D08F-9F804880C2E2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12" name="Google Shape;210;p30">
            <a:extLst>
              <a:ext uri="{FF2B5EF4-FFF2-40B4-BE49-F238E27FC236}">
                <a16:creationId xmlns:a16="http://schemas.microsoft.com/office/drawing/2014/main" id="{852ACED5-2FDE-3D05-8005-EC1195CC7205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16" name="Google Shape;225;p32">
            <a:extLst>
              <a:ext uri="{FF2B5EF4-FFF2-40B4-BE49-F238E27FC236}">
                <a16:creationId xmlns:a16="http://schemas.microsoft.com/office/drawing/2014/main" id="{C430AF52-7AE8-FAA3-4874-018DBF3DC185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  <p:sp>
        <p:nvSpPr>
          <p:cNvPr id="2" name="Google Shape;225;p32">
            <a:extLst>
              <a:ext uri="{FF2B5EF4-FFF2-40B4-BE49-F238E27FC236}">
                <a16:creationId xmlns:a16="http://schemas.microsoft.com/office/drawing/2014/main" id="{40DE03F7-A616-A21D-0FF6-C3BB13566020}"/>
              </a:ext>
            </a:extLst>
          </p:cNvPr>
          <p:cNvSpPr txBox="1">
            <a:spLocks/>
          </p:cNvSpPr>
          <p:nvPr/>
        </p:nvSpPr>
        <p:spPr>
          <a:xfrm>
            <a:off x="7223871" y="3621111"/>
            <a:ext cx="1669312" cy="62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1500" b="1" dirty="0">
                <a:solidFill>
                  <a:srgbClr val="CCA4A6"/>
                </a:solidFill>
                <a:latin typeface="Playfair Display" panose="020B0604020202020204" pitchFamily="2" charset="0"/>
              </a:rPr>
              <a:t>- Larissa Dantas</a:t>
            </a:r>
          </a:p>
        </p:txBody>
      </p:sp>
    </p:spTree>
    <p:extLst>
      <p:ext uri="{BB962C8B-B14F-4D97-AF65-F5344CB8AC3E}">
        <p14:creationId xmlns:p14="http://schemas.microsoft.com/office/powerpoint/2010/main" val="6648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" y="2045088"/>
            <a:ext cx="9143999" cy="1478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rgbClr val="314247"/>
                </a:solidFill>
              </a:rPr>
              <a:t>“Preparar refeições é um ato de </a:t>
            </a:r>
            <a:r>
              <a:rPr lang="pt-BR" sz="4000" b="1" dirty="0">
                <a:solidFill>
                  <a:srgbClr val="CCA4A6"/>
                </a:solidFill>
              </a:rPr>
              <a:t>amor</a:t>
            </a:r>
            <a:r>
              <a:rPr lang="pt-BR" sz="4000" dirty="0">
                <a:solidFill>
                  <a:srgbClr val="314247"/>
                </a:solidFill>
              </a:rPr>
              <a:t>.” 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2424598" y="896613"/>
            <a:ext cx="4294800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A4A6"/>
                </a:solidFill>
              </a:rPr>
              <a:t>POR QUE CULINÁRIA?</a:t>
            </a:r>
            <a:endParaRPr dirty="0">
              <a:solidFill>
                <a:srgbClr val="CCA4A6"/>
              </a:solidFill>
            </a:endParaRPr>
          </a:p>
        </p:txBody>
      </p:sp>
      <p:sp>
        <p:nvSpPr>
          <p:cNvPr id="9" name="Google Shape;209;p30">
            <a:extLst>
              <a:ext uri="{FF2B5EF4-FFF2-40B4-BE49-F238E27FC236}">
                <a16:creationId xmlns:a16="http://schemas.microsoft.com/office/drawing/2014/main" id="{8D0BAFDF-3F9A-B1BC-21B9-AA8550EE73EB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869061CD-29B4-9EF1-D08F-9F804880C2E2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12" name="Google Shape;210;p30">
            <a:extLst>
              <a:ext uri="{FF2B5EF4-FFF2-40B4-BE49-F238E27FC236}">
                <a16:creationId xmlns:a16="http://schemas.microsoft.com/office/drawing/2014/main" id="{852ACED5-2FDE-3D05-8005-EC1195CC7205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13" name="Google Shape;225;p32">
            <a:extLst>
              <a:ext uri="{FF2B5EF4-FFF2-40B4-BE49-F238E27FC236}">
                <a16:creationId xmlns:a16="http://schemas.microsoft.com/office/drawing/2014/main" id="{972E3F5C-4679-96E4-B5BE-40A7A8C96232}"/>
              </a:ext>
            </a:extLst>
          </p:cNvPr>
          <p:cNvSpPr txBox="1">
            <a:spLocks/>
          </p:cNvSpPr>
          <p:nvPr/>
        </p:nvSpPr>
        <p:spPr>
          <a:xfrm>
            <a:off x="6889597" y="3060394"/>
            <a:ext cx="1669312" cy="62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1500" b="1" dirty="0">
                <a:solidFill>
                  <a:srgbClr val="CCA4A6"/>
                </a:solidFill>
                <a:latin typeface="Playfair Display" panose="020B0604020202020204" pitchFamily="2" charset="0"/>
              </a:rPr>
              <a:t>- Larissa Dantas</a:t>
            </a:r>
          </a:p>
        </p:txBody>
      </p:sp>
      <p:sp>
        <p:nvSpPr>
          <p:cNvPr id="16" name="Google Shape;225;p32">
            <a:extLst>
              <a:ext uri="{FF2B5EF4-FFF2-40B4-BE49-F238E27FC236}">
                <a16:creationId xmlns:a16="http://schemas.microsoft.com/office/drawing/2014/main" id="{C430AF52-7AE8-FAA3-4874-018DBF3DC185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1009194" y="3497249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1009469" y="2646292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1009469" y="1729150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2352067" y="1754970"/>
            <a:ext cx="2740866" cy="501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CCA4A6"/>
                </a:solidFill>
              </a:rPr>
              <a:t>ATOS DE SERVIÇO</a:t>
            </a:r>
            <a:endParaRPr dirty="0">
              <a:solidFill>
                <a:srgbClr val="CCA4A6"/>
              </a:solidFill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title" idx="6"/>
          </p:nvPr>
        </p:nvSpPr>
        <p:spPr>
          <a:xfrm>
            <a:off x="2352067" y="3427870"/>
            <a:ext cx="2814804" cy="549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CCA4A6"/>
                </a:solidFill>
              </a:rPr>
              <a:t>DESENVOLVIMENTO</a:t>
            </a:r>
            <a:endParaRPr dirty="0">
              <a:solidFill>
                <a:srgbClr val="CCA4A6"/>
              </a:solidFill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4"/>
          </p:nvPr>
        </p:nvSpPr>
        <p:spPr>
          <a:xfrm>
            <a:off x="5126806" y="3422354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Visar o crescimento pessoal saudável</a:t>
            </a:r>
            <a:endParaRPr dirty="0"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2"/>
          </p:nvPr>
        </p:nvSpPr>
        <p:spPr>
          <a:xfrm>
            <a:off x="1120482" y="1699650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973"/>
                </a:solidFill>
              </a:rPr>
              <a:t>1.</a:t>
            </a:r>
            <a:endParaRPr dirty="0">
              <a:solidFill>
                <a:srgbClr val="647973"/>
              </a:solidFill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1"/>
          </p:nvPr>
        </p:nvSpPr>
        <p:spPr>
          <a:xfrm>
            <a:off x="5094288" y="1742466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Demonstrar o amor em feitos</a:t>
            </a: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3"/>
          </p:nvPr>
        </p:nvSpPr>
        <p:spPr>
          <a:xfrm>
            <a:off x="2352067" y="2902099"/>
            <a:ext cx="1820100" cy="278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rgbClr val="CCA4A6"/>
                </a:solidFill>
              </a:rPr>
              <a:t>EQUILÍBRIO</a:t>
            </a:r>
            <a:br>
              <a:rPr lang="pt-BR" dirty="0">
                <a:solidFill>
                  <a:srgbClr val="CCA4A6"/>
                </a:solidFill>
              </a:rPr>
            </a:br>
            <a:endParaRPr dirty="0">
              <a:solidFill>
                <a:srgbClr val="CCA4A6"/>
              </a:solidFill>
            </a:endParaRP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5"/>
          </p:nvPr>
        </p:nvSpPr>
        <p:spPr>
          <a:xfrm>
            <a:off x="5092933" y="2608854"/>
            <a:ext cx="2614317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Prezar pelo bem estar de maneira equilibrada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 idx="4"/>
          </p:nvPr>
        </p:nvSpPr>
        <p:spPr>
          <a:xfrm>
            <a:off x="1120782" y="2616804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973"/>
                </a:solidFill>
              </a:rPr>
              <a:t>2.</a:t>
            </a:r>
            <a:endParaRPr dirty="0">
              <a:solidFill>
                <a:srgbClr val="647973"/>
              </a:solidFill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 idx="7"/>
          </p:nvPr>
        </p:nvSpPr>
        <p:spPr>
          <a:xfrm>
            <a:off x="1120607" y="3438254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973"/>
                </a:solidFill>
              </a:rPr>
              <a:t>3.</a:t>
            </a:r>
            <a:endParaRPr dirty="0">
              <a:solidFill>
                <a:srgbClr val="647973"/>
              </a:solidFill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973"/>
                </a:solidFill>
              </a:rPr>
              <a:t>VALORES</a:t>
            </a:r>
            <a:endParaRPr dirty="0">
              <a:solidFill>
                <a:srgbClr val="647973"/>
              </a:solidFill>
            </a:endParaRPr>
          </a:p>
        </p:txBody>
      </p:sp>
      <p:sp>
        <p:nvSpPr>
          <p:cNvPr id="22" name="Google Shape;209;p30">
            <a:extLst>
              <a:ext uri="{FF2B5EF4-FFF2-40B4-BE49-F238E27FC236}">
                <a16:creationId xmlns:a16="http://schemas.microsoft.com/office/drawing/2014/main" id="{82DC39DB-F48A-8C93-554D-78B7EB45F84E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23" name="Google Shape;210;p30">
            <a:extLst>
              <a:ext uri="{FF2B5EF4-FFF2-40B4-BE49-F238E27FC236}">
                <a16:creationId xmlns:a16="http://schemas.microsoft.com/office/drawing/2014/main" id="{6CA09641-C345-F8EF-96C2-B18F55E576A5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24" name="Google Shape;210;p30">
            <a:extLst>
              <a:ext uri="{FF2B5EF4-FFF2-40B4-BE49-F238E27FC236}">
                <a16:creationId xmlns:a16="http://schemas.microsoft.com/office/drawing/2014/main" id="{36D4C072-C46E-1FB5-8CEE-F8C3619527AA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29" name="Google Shape;225;p32">
            <a:extLst>
              <a:ext uri="{FF2B5EF4-FFF2-40B4-BE49-F238E27FC236}">
                <a16:creationId xmlns:a16="http://schemas.microsoft.com/office/drawing/2014/main" id="{334E6495-2483-D227-EF56-B429C20C2BF4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0C42B8-1802-3C12-8868-464C2632B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" t="104" r="235" b="10000"/>
          <a:stretch/>
        </p:blipFill>
        <p:spPr>
          <a:xfrm>
            <a:off x="3978667" y="1350412"/>
            <a:ext cx="5124380" cy="2618960"/>
          </a:xfrm>
          <a:prstGeom prst="rect">
            <a:avLst/>
          </a:prstGeom>
        </p:spPr>
      </p:pic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63AFCB2B-1178-C1F3-36FD-88B09225D0BD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2D8C49EA-7901-80AE-ADAD-4CBB66888D8C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F17266E1-319C-6421-582F-D92B6228428C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17" name="Google Shape;727;p52">
            <a:extLst>
              <a:ext uri="{FF2B5EF4-FFF2-40B4-BE49-F238E27FC236}">
                <a16:creationId xmlns:a16="http://schemas.microsoft.com/office/drawing/2014/main" id="{C0B59AC4-DACD-F32A-F9EA-6641D544AA18}"/>
              </a:ext>
            </a:extLst>
          </p:cNvPr>
          <p:cNvSpPr txBox="1">
            <a:spLocks noGrp="1"/>
          </p:cNvSpPr>
          <p:nvPr/>
        </p:nvSpPr>
        <p:spPr>
          <a:xfrm>
            <a:off x="282081" y="2098877"/>
            <a:ext cx="4011922" cy="9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dirty="0">
                <a:solidFill>
                  <a:srgbClr val="CCA4A6"/>
                </a:solidFill>
              </a:rPr>
              <a:t>PROJETO</a:t>
            </a:r>
            <a:br>
              <a:rPr lang="en" dirty="0">
                <a:solidFill>
                  <a:srgbClr val="CCA4A6"/>
                </a:solidFill>
              </a:rPr>
            </a:br>
            <a:r>
              <a:rPr lang="en" sz="4000" dirty="0">
                <a:solidFill>
                  <a:srgbClr val="CCA4A6"/>
                </a:solidFill>
              </a:rPr>
              <a:t>SWEET RECIPE</a:t>
            </a:r>
            <a:endParaRPr lang="en-US" sz="4000">
              <a:solidFill>
                <a:srgbClr val="CCA4A6"/>
              </a:solidFill>
            </a:endParaRPr>
          </a:p>
        </p:txBody>
      </p:sp>
      <p:sp>
        <p:nvSpPr>
          <p:cNvPr id="19" name="Google Shape;225;p32">
            <a:extLst>
              <a:ext uri="{FF2B5EF4-FFF2-40B4-BE49-F238E27FC236}">
                <a16:creationId xmlns:a16="http://schemas.microsoft.com/office/drawing/2014/main" id="{963163DF-34D7-3982-28EB-CD4CB3120AF9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42E0AD09-9FA8-0FD4-5A1B-067526FBEC6B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DFE16557-1A42-6FF6-6B85-E3B0CD77AE56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31DD72F7-187B-5AE5-36F0-7948FA04D191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12" name="Google Shape;225;p32">
            <a:extLst>
              <a:ext uri="{FF2B5EF4-FFF2-40B4-BE49-F238E27FC236}">
                <a16:creationId xmlns:a16="http://schemas.microsoft.com/office/drawing/2014/main" id="{FC0E3423-BDEB-3C42-F619-303315B619AE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286552-CCB5-5D2F-FA67-D86FEB2BEAC3}"/>
              </a:ext>
            </a:extLst>
          </p:cNvPr>
          <p:cNvSpPr/>
          <p:nvPr/>
        </p:nvSpPr>
        <p:spPr>
          <a:xfrm>
            <a:off x="4567687" y="540229"/>
            <a:ext cx="4615131" cy="4453385"/>
          </a:xfrm>
          <a:prstGeom prst="rect">
            <a:avLst/>
          </a:prstGeom>
          <a:solidFill>
            <a:srgbClr val="64797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Google Shape;581;p47"/>
          <p:cNvSpPr txBox="1"/>
          <p:nvPr/>
        </p:nvSpPr>
        <p:spPr>
          <a:xfrm>
            <a:off x="5029764" y="2303694"/>
            <a:ext cx="364897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4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 NODE.JS</a:t>
            </a:r>
            <a:endParaRPr lang="en-US" sz="4400" b="1">
              <a:solidFill>
                <a:srgbClr val="FFFFFF"/>
              </a:solidFill>
              <a:latin typeface="Playfair Display"/>
              <a:ea typeface="Playfair Display"/>
              <a:cs typeface="Playfair Displ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DDC60-74C1-7CB7-51EC-445B542A3119}"/>
              </a:ext>
            </a:extLst>
          </p:cNvPr>
          <p:cNvSpPr/>
          <p:nvPr/>
        </p:nvSpPr>
        <p:spPr>
          <a:xfrm>
            <a:off x="-1617" y="532142"/>
            <a:ext cx="4571998" cy="4453385"/>
          </a:xfrm>
          <a:prstGeom prst="rect">
            <a:avLst/>
          </a:prstGeom>
          <a:solidFill>
            <a:srgbClr val="CCA4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647973"/>
              </a:solidFill>
              <a:latin typeface="Playfair Display"/>
            </a:endParaRPr>
          </a:p>
        </p:txBody>
      </p:sp>
      <p:sp>
        <p:nvSpPr>
          <p:cNvPr id="570" name="Google Shape;570;p47"/>
          <p:cNvSpPr txBox="1">
            <a:spLocks noGrp="1"/>
          </p:cNvSpPr>
          <p:nvPr>
            <p:ph type="title"/>
          </p:nvPr>
        </p:nvSpPr>
        <p:spPr>
          <a:xfrm>
            <a:off x="310245" y="2944115"/>
            <a:ext cx="3951509" cy="728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>
                <a:solidFill>
                  <a:srgbClr val="647973"/>
                </a:solidFill>
              </a:rPr>
              <a:t>SUPERAÇÃO</a:t>
            </a:r>
            <a:endParaRPr lang="en" sz="4000" dirty="0"/>
          </a:p>
        </p:txBody>
      </p:sp>
      <p:sp>
        <p:nvSpPr>
          <p:cNvPr id="5" name="Google Shape;570;p47">
            <a:extLst>
              <a:ext uri="{FF2B5EF4-FFF2-40B4-BE49-F238E27FC236}">
                <a16:creationId xmlns:a16="http://schemas.microsoft.com/office/drawing/2014/main" id="{48BC66E4-7509-1A22-CEC7-A1F6CEDA9CD9}"/>
              </a:ext>
            </a:extLst>
          </p:cNvPr>
          <p:cNvSpPr txBox="1">
            <a:spLocks/>
          </p:cNvSpPr>
          <p:nvPr/>
        </p:nvSpPr>
        <p:spPr>
          <a:xfrm>
            <a:off x="311683" y="1824116"/>
            <a:ext cx="3951509" cy="93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000" dirty="0">
                <a:solidFill>
                  <a:srgbClr val="647973"/>
                </a:solidFill>
              </a:rPr>
              <a:t>DIFICULDADE</a:t>
            </a:r>
            <a:endParaRPr lang="en" sz="4000" dirty="0"/>
          </a:p>
        </p:txBody>
      </p:sp>
      <p:sp>
        <p:nvSpPr>
          <p:cNvPr id="7" name="Google Shape;570;p47">
            <a:extLst>
              <a:ext uri="{FF2B5EF4-FFF2-40B4-BE49-F238E27FC236}">
                <a16:creationId xmlns:a16="http://schemas.microsoft.com/office/drawing/2014/main" id="{10F0CC58-8C77-0BE6-0654-767B62BE5A1E}"/>
              </a:ext>
            </a:extLst>
          </p:cNvPr>
          <p:cNvSpPr txBox="1">
            <a:spLocks/>
          </p:cNvSpPr>
          <p:nvPr/>
        </p:nvSpPr>
        <p:spPr>
          <a:xfrm>
            <a:off x="1724258" y="2568146"/>
            <a:ext cx="1126359" cy="37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b="0" dirty="0">
                <a:solidFill>
                  <a:srgbClr val="647973"/>
                </a:solidFill>
                <a:latin typeface="Arial Nova"/>
              </a:rPr>
              <a:t>&amp;</a:t>
            </a:r>
            <a:endParaRPr lang="en" b="0" dirty="0">
              <a:latin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836941" y="1836979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486604" y="2488214"/>
            <a:ext cx="1716480" cy="501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CCA4A6"/>
                </a:solidFill>
              </a:rPr>
              <a:t>Família</a:t>
            </a: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2"/>
          </p:nvPr>
        </p:nvSpPr>
        <p:spPr>
          <a:xfrm>
            <a:off x="947954" y="1807479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47973"/>
                </a:solidFill>
              </a:rPr>
              <a:t>1.</a:t>
            </a:r>
            <a:endParaRPr dirty="0">
              <a:solidFill>
                <a:srgbClr val="647973"/>
              </a:solidFill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1"/>
          </p:nvPr>
        </p:nvSpPr>
        <p:spPr>
          <a:xfrm>
            <a:off x="360543" y="2982512"/>
            <a:ext cx="2036893" cy="575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BR" sz="1800" dirty="0"/>
              <a:t>Suporte, apoio e incentivo.</a:t>
            </a:r>
          </a:p>
        </p:txBody>
      </p:sp>
      <p:sp>
        <p:nvSpPr>
          <p:cNvPr id="29" name="Google Shape;225;p32">
            <a:extLst>
              <a:ext uri="{FF2B5EF4-FFF2-40B4-BE49-F238E27FC236}">
                <a16:creationId xmlns:a16="http://schemas.microsoft.com/office/drawing/2014/main" id="{334E6495-2483-D227-EF56-B429C20C2BF4}"/>
              </a:ext>
            </a:extLst>
          </p:cNvPr>
          <p:cNvSpPr txBox="1">
            <a:spLocks/>
          </p:cNvSpPr>
          <p:nvPr/>
        </p:nvSpPr>
        <p:spPr>
          <a:xfrm>
            <a:off x="3755062" y="5004067"/>
            <a:ext cx="1633871" cy="1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900" b="1" dirty="0">
                <a:solidFill>
                  <a:srgbClr val="647973"/>
                </a:solidFill>
                <a:latin typeface="Playfair Display" panose="020B0604020202020204" pitchFamily="2" charset="0"/>
              </a:rPr>
              <a:t>SWEET RECIPE</a:t>
            </a:r>
          </a:p>
        </p:txBody>
      </p:sp>
      <p:sp>
        <p:nvSpPr>
          <p:cNvPr id="6" name="Google Shape;808;p54">
            <a:extLst>
              <a:ext uri="{FF2B5EF4-FFF2-40B4-BE49-F238E27FC236}">
                <a16:creationId xmlns:a16="http://schemas.microsoft.com/office/drawing/2014/main" id="{AD86AA7E-482E-6811-8C18-F7128CD99589}"/>
              </a:ext>
            </a:extLst>
          </p:cNvPr>
          <p:cNvSpPr txBox="1">
            <a:spLocks noGrp="1"/>
          </p:cNvSpPr>
          <p:nvPr/>
        </p:nvSpPr>
        <p:spPr>
          <a:xfrm>
            <a:off x="1380460" y="639143"/>
            <a:ext cx="6378464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5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A4A6"/>
                </a:solidFill>
              </a:rPr>
              <a:t>AGRADECIMENTOS</a:t>
            </a:r>
            <a:endParaRPr lang="en-US">
              <a:solidFill>
                <a:srgbClr val="CCA4A6"/>
              </a:solidFill>
            </a:endParaRPr>
          </a:p>
        </p:txBody>
      </p:sp>
      <p:sp>
        <p:nvSpPr>
          <p:cNvPr id="11" name="Google Shape;209;p30">
            <a:extLst>
              <a:ext uri="{FF2B5EF4-FFF2-40B4-BE49-F238E27FC236}">
                <a16:creationId xmlns:a16="http://schemas.microsoft.com/office/drawing/2014/main" id="{F6F8FDED-BB03-6506-3B0D-2581F3DCC866}"/>
              </a:ext>
            </a:extLst>
          </p:cNvPr>
          <p:cNvSpPr txBox="1">
            <a:spLocks/>
          </p:cNvSpPr>
          <p:nvPr/>
        </p:nvSpPr>
        <p:spPr>
          <a:xfrm>
            <a:off x="520715" y="221350"/>
            <a:ext cx="2361549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1200" i="1">
                <a:solidFill>
                  <a:srgbClr val="314247"/>
                </a:solidFill>
              </a:rPr>
              <a:t>PROJETO INDIVIDUAL</a:t>
            </a:r>
            <a:endParaRPr lang="pt-BR" sz="1200" i="1" dirty="0">
              <a:solidFill>
                <a:srgbClr val="314247"/>
              </a:solidFill>
            </a:endParaRPr>
          </a:p>
        </p:txBody>
      </p:sp>
      <p:sp>
        <p:nvSpPr>
          <p:cNvPr id="13" name="Google Shape;210;p30">
            <a:extLst>
              <a:ext uri="{FF2B5EF4-FFF2-40B4-BE49-F238E27FC236}">
                <a16:creationId xmlns:a16="http://schemas.microsoft.com/office/drawing/2014/main" id="{15BB9B36-A2DE-9207-C948-A623CE0EA5CD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  <p:sp>
        <p:nvSpPr>
          <p:cNvPr id="15" name="Google Shape;210;p30">
            <a:extLst>
              <a:ext uri="{FF2B5EF4-FFF2-40B4-BE49-F238E27FC236}">
                <a16:creationId xmlns:a16="http://schemas.microsoft.com/office/drawing/2014/main" id="{3A9174D8-BB06-FCF7-1C64-B26516CBD621}"/>
              </a:ext>
            </a:extLst>
          </p:cNvPr>
          <p:cNvSpPr txBox="1">
            <a:spLocks/>
          </p:cNvSpPr>
          <p:nvPr/>
        </p:nvSpPr>
        <p:spPr>
          <a:xfrm>
            <a:off x="6261738" y="221350"/>
            <a:ext cx="2637996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SÃO PAULO TECH SCHOOL</a:t>
            </a:r>
          </a:p>
        </p:txBody>
      </p:sp>
      <p:sp>
        <p:nvSpPr>
          <p:cNvPr id="32" name="Google Shape;238;p33">
            <a:extLst>
              <a:ext uri="{FF2B5EF4-FFF2-40B4-BE49-F238E27FC236}">
                <a16:creationId xmlns:a16="http://schemas.microsoft.com/office/drawing/2014/main" id="{AE869334-2113-9574-112D-707CBA37B36A}"/>
              </a:ext>
            </a:extLst>
          </p:cNvPr>
          <p:cNvSpPr/>
          <p:nvPr/>
        </p:nvSpPr>
        <p:spPr>
          <a:xfrm>
            <a:off x="4082629" y="2343781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0;p33">
            <a:extLst>
              <a:ext uri="{FF2B5EF4-FFF2-40B4-BE49-F238E27FC236}">
                <a16:creationId xmlns:a16="http://schemas.microsoft.com/office/drawing/2014/main" id="{853D8D97-C88F-001A-F903-D9197F8AEAD6}"/>
              </a:ext>
            </a:extLst>
          </p:cNvPr>
          <p:cNvSpPr txBox="1">
            <a:spLocks/>
          </p:cNvSpPr>
          <p:nvPr/>
        </p:nvSpPr>
        <p:spPr>
          <a:xfrm>
            <a:off x="3323976" y="2899407"/>
            <a:ext cx="2438941" cy="50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layfair Display"/>
              <a:buNone/>
              <a:defRPr sz="2000" b="1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3200" dirty="0">
                <a:solidFill>
                  <a:srgbClr val="CCA4A6"/>
                </a:solidFill>
              </a:rPr>
              <a:t>Professores</a:t>
            </a:r>
          </a:p>
        </p:txBody>
      </p:sp>
      <p:sp>
        <p:nvSpPr>
          <p:cNvPr id="36" name="Google Shape;245;p33">
            <a:extLst>
              <a:ext uri="{FF2B5EF4-FFF2-40B4-BE49-F238E27FC236}">
                <a16:creationId xmlns:a16="http://schemas.microsoft.com/office/drawing/2014/main" id="{5218FE08-06AB-1D1E-3D3A-A113D7322D0A}"/>
              </a:ext>
            </a:extLst>
          </p:cNvPr>
          <p:cNvSpPr txBox="1">
            <a:spLocks/>
          </p:cNvSpPr>
          <p:nvPr/>
        </p:nvSpPr>
        <p:spPr>
          <a:xfrm>
            <a:off x="4205863" y="2326502"/>
            <a:ext cx="665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rgbClr val="647973"/>
                </a:solidFill>
              </a:rPr>
              <a:t>2.</a:t>
            </a:r>
          </a:p>
        </p:txBody>
      </p:sp>
      <p:sp>
        <p:nvSpPr>
          <p:cNvPr id="38" name="Google Shape;246;p33">
            <a:extLst>
              <a:ext uri="{FF2B5EF4-FFF2-40B4-BE49-F238E27FC236}">
                <a16:creationId xmlns:a16="http://schemas.microsoft.com/office/drawing/2014/main" id="{EB8AF83A-F624-BDDD-A701-DF59B192F4D3}"/>
              </a:ext>
            </a:extLst>
          </p:cNvPr>
          <p:cNvSpPr txBox="1">
            <a:spLocks/>
          </p:cNvSpPr>
          <p:nvPr/>
        </p:nvSpPr>
        <p:spPr>
          <a:xfrm>
            <a:off x="3510622" y="3447620"/>
            <a:ext cx="208002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pt-BR" sz="1800" dirty="0"/>
              <a:t>Ensino, dedicação e atenção.</a:t>
            </a:r>
          </a:p>
        </p:txBody>
      </p:sp>
      <p:sp>
        <p:nvSpPr>
          <p:cNvPr id="46" name="Google Shape;238;p33">
            <a:extLst>
              <a:ext uri="{FF2B5EF4-FFF2-40B4-BE49-F238E27FC236}">
                <a16:creationId xmlns:a16="http://schemas.microsoft.com/office/drawing/2014/main" id="{73C7C131-C39C-B0F4-D413-DD4DE0504922}"/>
              </a:ext>
            </a:extLst>
          </p:cNvPr>
          <p:cNvSpPr/>
          <p:nvPr/>
        </p:nvSpPr>
        <p:spPr>
          <a:xfrm>
            <a:off x="7274403" y="2958413"/>
            <a:ext cx="8883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0;p33">
            <a:extLst>
              <a:ext uri="{FF2B5EF4-FFF2-40B4-BE49-F238E27FC236}">
                <a16:creationId xmlns:a16="http://schemas.microsoft.com/office/drawing/2014/main" id="{7BC35FE9-CB31-F701-1032-6962B6A7BA90}"/>
              </a:ext>
            </a:extLst>
          </p:cNvPr>
          <p:cNvSpPr txBox="1">
            <a:spLocks/>
          </p:cNvSpPr>
          <p:nvPr/>
        </p:nvSpPr>
        <p:spPr>
          <a:xfrm>
            <a:off x="6893155" y="3589521"/>
            <a:ext cx="1684130" cy="50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layfair Display"/>
              <a:buNone/>
              <a:defRPr sz="2000" b="1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3200" dirty="0">
                <a:solidFill>
                  <a:srgbClr val="CCA4A6"/>
                </a:solidFill>
              </a:rPr>
              <a:t>Amigos</a:t>
            </a:r>
            <a:endParaRPr lang="en-US" sz="3200" dirty="0"/>
          </a:p>
        </p:txBody>
      </p:sp>
      <p:sp>
        <p:nvSpPr>
          <p:cNvPr id="48" name="Google Shape;245;p33">
            <a:extLst>
              <a:ext uri="{FF2B5EF4-FFF2-40B4-BE49-F238E27FC236}">
                <a16:creationId xmlns:a16="http://schemas.microsoft.com/office/drawing/2014/main" id="{AC008723-8AB9-2B61-878B-E5977E4DA8F4}"/>
              </a:ext>
            </a:extLst>
          </p:cNvPr>
          <p:cNvSpPr txBox="1">
            <a:spLocks/>
          </p:cNvSpPr>
          <p:nvPr/>
        </p:nvSpPr>
        <p:spPr>
          <a:xfrm>
            <a:off x="7397637" y="2941135"/>
            <a:ext cx="665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rgbClr val="647973"/>
                </a:solidFill>
              </a:rPr>
              <a:t>3.</a:t>
            </a:r>
          </a:p>
        </p:txBody>
      </p:sp>
      <p:sp>
        <p:nvSpPr>
          <p:cNvPr id="49" name="Google Shape;246;p33">
            <a:extLst>
              <a:ext uri="{FF2B5EF4-FFF2-40B4-BE49-F238E27FC236}">
                <a16:creationId xmlns:a16="http://schemas.microsoft.com/office/drawing/2014/main" id="{5AE6041A-D622-D68D-DC53-19288027928D}"/>
              </a:ext>
            </a:extLst>
          </p:cNvPr>
          <p:cNvSpPr txBox="1">
            <a:spLocks/>
          </p:cNvSpPr>
          <p:nvPr/>
        </p:nvSpPr>
        <p:spPr>
          <a:xfrm>
            <a:off x="6907274" y="4116168"/>
            <a:ext cx="172418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pt-BR" sz="1800" dirty="0"/>
              <a:t>Apoio, leveza e ensinos.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22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20715" y="1859987"/>
            <a:ext cx="8102570" cy="142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CCA4A6"/>
                </a:solidFill>
              </a:rPr>
              <a:t>SWEET RECIPE</a:t>
            </a:r>
            <a:endParaRPr sz="8000" dirty="0">
              <a:solidFill>
                <a:srgbClr val="CCA4A6"/>
              </a:solidFill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520715" y="221350"/>
            <a:ext cx="2361549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14247"/>
                </a:solidFill>
              </a:rPr>
              <a:t>PROJETO INDIVIDUAL</a:t>
            </a:r>
            <a:endParaRPr sz="1200" i="1" dirty="0">
              <a:solidFill>
                <a:srgbClr val="314247"/>
              </a:solidFill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6261738" y="221350"/>
            <a:ext cx="2637996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14247"/>
                </a:solidFill>
              </a:rPr>
              <a:t>SÃO PAULO TECH SCHOOL</a:t>
            </a:r>
            <a:endParaRPr sz="1200" dirty="0">
              <a:solidFill>
                <a:srgbClr val="314247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556301" y="3137373"/>
            <a:ext cx="2031398" cy="1973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14247"/>
                </a:solidFill>
                <a:latin typeface="Playfair Display"/>
              </a:rPr>
              <a:t>LARISSA DANTAS</a:t>
            </a:r>
            <a:endParaRPr b="1" i="0" dirty="0"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314247"/>
              </a:solidFill>
              <a:latin typeface="Playfair Display"/>
            </a:endParaRP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E8623F24-C267-DD31-9D5F-0EF39FD4A615}"/>
              </a:ext>
            </a:extLst>
          </p:cNvPr>
          <p:cNvSpPr txBox="1">
            <a:spLocks/>
          </p:cNvSpPr>
          <p:nvPr/>
        </p:nvSpPr>
        <p:spPr>
          <a:xfrm>
            <a:off x="4017193" y="198151"/>
            <a:ext cx="1109613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rgbClr val="314247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600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rean Style Grayscale Portfolio by Slidesgo">
  <a:themeElements>
    <a:clrScheme name="Simple Light">
      <a:dk1>
        <a:srgbClr val="191919"/>
      </a:dk1>
      <a:lt1>
        <a:srgbClr val="FFFFFF"/>
      </a:lt1>
      <a:dk2>
        <a:srgbClr val="4B4A4A"/>
      </a:dk2>
      <a:lt2>
        <a:srgbClr val="767676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8abacc4fc074c5e47599c57fd05e1a1b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be048d10b0421a1ff7156050a00d9b8c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F54258-D3E9-4EDB-94EF-00DEA03A4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3951EF-C18C-4C4C-8A3E-E9546613D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E2FE0D-E67E-4674-B2FE-3CA8854ADD6C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531b0eb-b9ec-4304-8fd5-4ef867e31f75"/>
    <ds:schemaRef ds:uri="4bc5c97c-1d73-4ddd-b761-3e2b250dfd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1667</Words>
  <Application>Microsoft Office PowerPoint</Application>
  <PresentationFormat>On-screen Show (16:9)</PresentationFormat>
  <Paragraphs>364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Korean Style Grayscale Portfolio by Slidesgo</vt:lpstr>
      <vt:lpstr>Slidesgo Final Pages</vt:lpstr>
      <vt:lpstr>SWEET RECIPE</vt:lpstr>
      <vt:lpstr>POR QUE CULINÁRIA?</vt:lpstr>
      <vt:lpstr>POR QUE CULINÁRIA?</vt:lpstr>
      <vt:lpstr>ATOS DE SERVIÇO</vt:lpstr>
      <vt:lpstr>PowerPoint Presentation</vt:lpstr>
      <vt:lpstr>SUPERAÇÃO</vt:lpstr>
      <vt:lpstr>Família</vt:lpstr>
      <vt:lpstr>SWEET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RECIPE</dc:title>
  <dc:creator>larid</dc:creator>
  <cp:lastModifiedBy>LARISSA DANTAS RIBEIRO .</cp:lastModifiedBy>
  <cp:revision>410</cp:revision>
  <dcterms:modified xsi:type="dcterms:W3CDTF">2022-06-08T20:43:00Z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