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F7A24-17E3-1412-2AF7-0FC08E33C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45B193-7301-C828-E1FB-B4359A267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57557C-8E14-088D-8755-CC71F7F4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9ED89-689C-CD01-E3FB-C3B20CB8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C9314-DE62-32AE-B6AB-9EAD2566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32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BB38D-0990-D216-0915-B265C940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A20C24-EDDE-DD19-4770-97DB9A83B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8130C5-8C4A-6AE1-A90F-0407A86A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5BBB3-1457-22B9-63EE-EB6D803D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AFAA8E-CDD6-9AD8-7B69-4794DF3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5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4B032C-6CED-8A81-CB5E-F95ECE5B7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A13197-CD2D-AAC0-0DD0-7AD7B6634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122127-9F1E-6FA4-D841-00700721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4ADD7-46AE-3EA3-2C98-5803DF27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19FAB-C54F-D5F5-2EDD-7ADD41A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02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D1087-0CAE-338B-57DD-A2B65E47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9C5D3-8E65-65F3-AF53-8D1212FF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921D5-10DD-12B7-F82F-46AA1D2B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815FB-CCCA-8F30-09FF-8F85CDCF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FE20FB-C0A8-81AB-8E29-CC0A6D9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469A1-8095-9536-12A0-E32C79F4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EB9B65-E52D-FA3E-728A-EFBE8233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83F79-A944-DC6D-5703-FFFD3DE2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CC2D6A-6E68-6024-F5BA-F32C7333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27536-8596-C201-BB90-03299857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70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B325A-9608-1038-ADE6-83AB8FF9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ABF34-E26B-A9EE-3C25-C9127E8E7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1D56B5-09EF-B947-1506-52F61BC0B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34BFD1-B0AD-1EC3-20BE-33E5CBB5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2456DB-0A35-F126-98F3-B52C589F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CC50B7-486F-6973-3A12-03E8EDBC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9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E826C-E1DE-E513-0ED7-C0897BB3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E45409-4C58-7C4D-8E25-756B581C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E60C4B-DDA1-AAB0-4300-08938845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6F7629-40D4-C643-6554-4DCDC65A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BA6CBE-CF73-B18B-55ED-B7B7F00B3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A5B956-60F6-BB1F-234C-14BC5C9C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5881E9-4321-0FB7-C57A-9C2E868C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B2BC95-5811-E2C0-20B0-C98C813E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47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5902C-3939-E9DE-A24D-CFAABAF9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0195E1-FC1B-6527-FC08-D7EFB4A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66E6A0-2957-123C-97C1-2D5996B1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39356A-5A11-11AC-D8D7-34C48E67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3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3B9A5F-A42D-9413-D991-044B87F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7CD68C-62D5-9F59-69E6-D8959E5F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4D2DEF-2E74-2343-AAF8-A98E6DE3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64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FA0D0-F11C-9F28-814C-5816F50B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4CEC64-84A5-A92E-614E-C270FE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3A28D-B4FB-DDE2-B0F2-2D9F7424D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F46BA-0847-3BC8-A17E-3756C28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1E77A1-7219-F6C2-C4E1-B80BED6B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1B62E9-3CFA-B5C0-3058-AB68F1A0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7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AC3A-49A7-D855-E1B4-B91463BD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C8D187-1BCB-70B7-1AB6-3642A74F0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87700-6036-96E8-A853-3FA83E6E9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43783-8D4F-968B-BCA0-927C7AEA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89680E-2A4C-F48B-4417-10C1893B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6AFE93-54E7-9943-5E45-446C0A46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0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AD957C-BBE4-C761-15F2-1DD0E827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B80B8-4EB0-E5C4-1CA7-D7CFA233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FD4D7-E7FF-3F3A-2E32-AD7E1109C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2649-B75A-4F7B-9AE3-B8195D59441F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D60D4-3482-5E62-D64A-273281456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68004-02F2-5985-C587-DBC31F9B5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6A22-DF48-41E7-B8D2-22B31D71E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5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C939BE-E7BD-D784-8364-4E880FD6A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8" t="17475" r="27694" b="26214"/>
          <a:stretch/>
        </p:blipFill>
        <p:spPr>
          <a:xfrm>
            <a:off x="2024109" y="217210"/>
            <a:ext cx="7998780" cy="57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2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2024-04-24T13:39:50Z</dcterms:created>
  <dcterms:modified xsi:type="dcterms:W3CDTF">2024-04-24T13:39:59Z</dcterms:modified>
</cp:coreProperties>
</file>