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836" r:id="rId5"/>
    <p:sldId id="835" r:id="rId6"/>
    <p:sldId id="834" r:id="rId7"/>
    <p:sldId id="838" r:id="rId8"/>
    <p:sldId id="837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5" autoAdjust="0"/>
  </p:normalViewPr>
  <p:slideViewPr>
    <p:cSldViewPr>
      <p:cViewPr varScale="1">
        <p:scale>
          <a:sx n="108" d="100"/>
          <a:sy n="108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01/10/2023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</a:t>
            </a:r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PWM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28600" y="1468510"/>
            <a:ext cx="3744416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PWM é a sigla para "Pulse </a:t>
            </a:r>
            <a:r>
              <a:rPr lang="pt-BR" sz="1400" b="0" i="0" dirty="0" err="1">
                <a:effectLst/>
                <a:latin typeface="Gotham HTF"/>
              </a:rPr>
              <a:t>Width</a:t>
            </a:r>
            <a:r>
              <a:rPr lang="pt-BR" sz="1400" b="0" i="0" dirty="0">
                <a:effectLst/>
                <a:latin typeface="Gotham HTF"/>
              </a:rPr>
              <a:t> </a:t>
            </a:r>
            <a:r>
              <a:rPr lang="pt-BR" sz="1400" b="0" i="0" dirty="0" err="1">
                <a:effectLst/>
                <a:latin typeface="Gotham HTF"/>
              </a:rPr>
              <a:t>Modulation</a:t>
            </a:r>
            <a:r>
              <a:rPr lang="pt-BR" sz="1400" b="0" i="0" dirty="0">
                <a:effectLst/>
                <a:latin typeface="Gotham HTF"/>
              </a:rPr>
              <a:t>", que em português significa "Modulação por Largura de Pulso"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É uma técnica utilizada em eletrônica para controlar a quantidade média de energia fornecida a um dispositivo elétrico.</a:t>
            </a:r>
            <a:endParaRPr lang="pt-BR" sz="14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O tempo de cada pulso é dividido em duas partes: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latin typeface="Gotham HTF"/>
              </a:rPr>
              <a:t>O</a:t>
            </a:r>
            <a:r>
              <a:rPr lang="pt-BR" sz="1400" b="0" i="0" dirty="0">
                <a:effectLst/>
                <a:latin typeface="Gotham HTF"/>
              </a:rPr>
              <a:t> período</a:t>
            </a:r>
            <a:r>
              <a:rPr lang="pt-BR" sz="1400" dirty="0">
                <a:latin typeface="Gotham HTF"/>
              </a:rPr>
              <a:t>: </a:t>
            </a:r>
            <a:r>
              <a:rPr lang="pt-BR" sz="1400" b="0" i="0" dirty="0">
                <a:effectLst/>
                <a:latin typeface="Gotham HTF"/>
              </a:rPr>
              <a:t>tempo completo de um ciclo de pulso</a:t>
            </a:r>
            <a:endParaRPr lang="pt-BR" sz="1400" dirty="0"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b="0" i="0" dirty="0">
                <a:effectLst/>
                <a:latin typeface="Gotham HTF"/>
              </a:rPr>
              <a:t>O ciclo de trabalho: é a fração do período em que o pulso está em nível alto (ligado)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A largura do pulso, ou seja, a duração em que o pulso está em nível alto, é variada para controlar a quantidade média de energia fornecida ao dispositivo.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E663C9-D8B4-E68C-7B6E-16351035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7507" r="7598" b="434"/>
          <a:stretch/>
        </p:blipFill>
        <p:spPr>
          <a:xfrm>
            <a:off x="3923927" y="1468510"/>
            <a:ext cx="5187415" cy="3422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C50F77-B2C2-82B4-B454-764EF09DC01B}"/>
              </a:ext>
            </a:extLst>
          </p:cNvPr>
          <p:cNvSpPr txBox="1"/>
          <p:nvPr/>
        </p:nvSpPr>
        <p:spPr>
          <a:xfrm>
            <a:off x="4283968" y="5013176"/>
            <a:ext cx="510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https://makersportal.com/blog/2020/3/21/raspberry-pi-servo-panning-camera</a:t>
            </a:r>
          </a:p>
        </p:txBody>
      </p:sp>
    </p:spTree>
    <p:extLst>
      <p:ext uri="{BB962C8B-B14F-4D97-AF65-F5344CB8AC3E}">
        <p14:creationId xmlns:p14="http://schemas.microsoft.com/office/powerpoint/2010/main" val="24637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É tipo especial de motor de corrente contínua (DC) projetado para controlar a posição angular de um eixo de saída com precisão. </a:t>
            </a:r>
            <a:r>
              <a:rPr lang="pt-BR" sz="1200" dirty="0">
                <a:latin typeface="Gotham HTF"/>
              </a:rPr>
              <a:t>P</a:t>
            </a:r>
            <a:r>
              <a:rPr lang="pt-BR" sz="1200" b="0" i="0" dirty="0">
                <a:effectLst/>
                <a:latin typeface="Gotham HTF"/>
              </a:rPr>
              <a:t>ossui três componentes principais: 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200" b="0" i="0" dirty="0">
              <a:effectLst/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motor de corrente contínua: responsável por fornecer a energia mecânica para girar o eixo de saída do servo motor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circuito de controle interno: responsável por interpretar o sinal de controle enviado pelo Arduino e ajustar a posição do eixo de saída de acordo.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conjunto de engrenagens: usadas para reduzir a velocidade do motor e aumentar o torque, permitindo que o servo motor seja capaz de movimentar cargas com precisão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latin typeface="Gotham HTF"/>
              </a:rPr>
              <a:t>O</a:t>
            </a:r>
            <a:r>
              <a:rPr lang="pt-BR" sz="1200" b="0" i="0" dirty="0">
                <a:effectLst/>
                <a:latin typeface="Gotham HTF"/>
              </a:rPr>
              <a:t> sinal PWM é usado para controlar a posição do servo motor. Por exemplo, um pulso com uma largura de 1 milissegundo pode indicar uma posição de 0 graus, enquanto um pulso com uma largura de 2 milissegundos pode indicar uma posição de 180 graus. A variação na largura do pulso permite o controle preciso da posição angular do servo motor.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Eles são comumente usados em robótica, automação residencial, modelagem, controle de movimento de câmeras, aeromodelismo e uma ampla gama de outros projetos onde o controle preciso de posição é necessário, devido à sua precisão e facilidade de controle.</a:t>
            </a:r>
            <a:endParaRPr lang="pt-BR" sz="12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88CA2-5F10-1080-66A7-89CE7F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8" y="1978980"/>
            <a:ext cx="2900040" cy="2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ServoMotor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D45F12-28DC-A556-B54D-FD28FDCD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7" y="1045878"/>
            <a:ext cx="4586762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s Automaticas Para Shopping - CPA">
            <a:extLst>
              <a:ext uri="{FF2B5EF4-FFF2-40B4-BE49-F238E27FC236}">
                <a16:creationId xmlns:a16="http://schemas.microsoft.com/office/drawing/2014/main" id="{99B6EA5C-7341-CCE3-83F2-E865173D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92C0A51-99A2-88A8-9C72-F8A4F3D44F0A}"/>
              </a:ext>
            </a:extLst>
          </p:cNvPr>
          <p:cNvSpPr txBox="1"/>
          <p:nvPr/>
        </p:nvSpPr>
        <p:spPr>
          <a:xfrm>
            <a:off x="683568" y="26064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DESAFIO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30E60D-B05F-5169-E1CB-91EA3A0F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37009"/>
            <a:ext cx="1114425" cy="781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F0EBC1-2D97-8EC7-6D91-ACBC1DDB0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916832"/>
            <a:ext cx="360040" cy="3867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17E8B1-1767-50F8-05E7-46832A62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69160"/>
            <a:ext cx="1438275" cy="5238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A2B51D4-05FC-3020-C238-B4806E9BD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508595" y="3101215"/>
            <a:ext cx="3076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39E7713-A031-C2F4-6CE0-3273FEA2FF23}"/>
              </a:ext>
            </a:extLst>
          </p:cNvPr>
          <p:cNvSpPr txBox="1"/>
          <p:nvPr/>
        </p:nvSpPr>
        <p:spPr>
          <a:xfrm>
            <a:off x="828700" y="69269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Tinkercad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87D5E6-A3FB-D7A6-4484-7F7DCE4F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194"/>
            <a:ext cx="5893668" cy="4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r>
              <a:rPr lang="pt-BR" b="1" dirty="0"/>
              <a:t>/ Yan Coelho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7678</TotalTime>
  <Words>402</Words>
  <Application>Microsoft Office PowerPoint</Application>
  <PresentationFormat>Apresentação na tela 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Toyofuku/ Yan Coelho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Yan Gabriel</cp:lastModifiedBy>
  <cp:revision>461</cp:revision>
  <dcterms:created xsi:type="dcterms:W3CDTF">2018-08-18T04:32:45Z</dcterms:created>
  <dcterms:modified xsi:type="dcterms:W3CDTF">2023-10-01T23:31:25Z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