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10A6A-D0F4-C9E5-74FF-D6172E51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FA0B50-EF4C-B398-969A-EC4549246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3EACE1-5B03-4F94-50A6-8D5E8DA7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EB60AB-31B6-101C-9FC4-D3B431F4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C8AD3-7361-BD4E-A53A-04EE1F6A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8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F7A01-7D6B-49A0-3C15-6719FAEB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547964-D8D5-ABA7-5437-B7F44C2D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124F5-FEF3-63E4-26C2-5CCECFD0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32D6B2-A8C0-D306-EC9D-D44A69CC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766EF-E2AC-1E25-D53B-1173208B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BCB0CE-B7DD-7C92-D085-99942380B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C747C1-BAD2-069A-2C10-77567715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10FF9-1C20-F408-FAFF-116C48A4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7948D-74D8-24A1-B596-7A05D427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6F1066-83F2-1AF4-0BCF-061303EA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69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31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6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6E1B3-1B91-7C29-79A8-9CBD5DCF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2A9E1-A23D-A996-827F-3D3D2498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7834B6-EF91-5614-1E14-AA40A7DF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0BBA4-C90E-A0A6-8F38-43973261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225005-03A5-DD80-CD2C-F5C8FFC7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71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DE968-6292-485D-BB12-A8E7F2CE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53B028-225E-B018-D4D0-152479F6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09EF8-A0B9-31AC-F9D0-3225CBC5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93021-2E67-C2D5-5823-85CA336D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A5705-6567-6C1E-9EF4-63288F06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1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D58A1-8531-0452-7A83-5F23C5A0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620B1-E79D-D1D9-1CB5-C89BB76EA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590CC7-5395-6C65-3A18-06C2C762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527D2F-2ABF-654C-86E3-47FC76A1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C0ECC-BB23-5F25-FDFA-3C0B0DED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712B09-9BBC-1A7F-E9E4-CFC5911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7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702A-99D7-269D-16DF-66626A47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418A-1018-EE4C-E309-544A2E98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C5758-5BE2-BF16-8D4F-48DAF7FCE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B00201-5F17-2CAB-9D89-7E2325934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CD422C-2E65-1CF2-AFB2-0F59125FA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B3C59C-D059-939B-7F10-666BBEE9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4E216C-3396-ED8E-F78A-F1F8E993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87DF93-D6C6-A68D-BD5D-8E6CCF26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42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016F9-E1FA-811B-DBB0-6F6AC47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1AEE85-8FC4-AB31-2841-A48EB433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223679-3B37-9787-D788-902F5F0A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D69116-4668-26E4-1A50-877E61D6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5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364638-F568-7634-2EA0-787F75C6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9F8E88-47B6-BEE0-9B64-51164387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1BAFCA-B2B7-9F57-DA20-84353884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8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3E81C-CF3B-74B3-02A3-64A11282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2C5CA-0336-4C51-324B-E8262C99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B23806-8C83-3647-AD46-59A90FE80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D85AE3-82F6-F601-34B0-5243E87E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12F4C4-6ABA-F224-0391-22A788C4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C93C57-46CA-B916-BBBE-1FA80F5F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4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9D9A-4E52-4EEB-0ED8-0BA521AC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32C416-16D7-2D84-C5AD-424E13B25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724BCB-1EEC-7DAD-4CE2-FC1F71C9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3092A2-8179-9CA3-7240-A8C0505D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A73160-7D6D-9BCC-C334-EBE52B9F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0FADB-9684-7967-3650-C7D27DEE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3E9DF5-7CCA-66A4-DED2-B3E899F1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299AD0-ABC6-B660-092D-5B35DD04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793A5-F6F0-7BC3-0780-11091EB82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0E5F-101E-4512-87B1-2FD8DDD86014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B2E29-90E7-961A-F8C2-5670DC9A5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47FCB-748F-C266-E682-4066A4C0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5A69-A65A-444E-9C11-C4E7A97B8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54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A1C1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1752" y="292608"/>
            <a:ext cx="11588750" cy="6273165"/>
            <a:chOff x="301752" y="292608"/>
            <a:chExt cx="11588750" cy="6273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52" y="292608"/>
              <a:ext cx="11588496" cy="62727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0875" y="2854452"/>
              <a:ext cx="4270248" cy="11490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FADC-8A4A-BA3F-AB0C-A7BB6FACC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CP04 – Interação com o NODE-</a:t>
            </a:r>
            <a:r>
              <a:rPr lang="pt-BR" b="1" i="0" dirty="0" err="1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red</a:t>
            </a:r>
            <a:br>
              <a:rPr lang="pt-BR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1088D-BD72-F088-DE06-428171FF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 objetivo do checkpoint é avaliar sua compreensão acerca do conteúdo ministrado pela disciplina.</a:t>
            </a:r>
          </a:p>
          <a:p>
            <a:r>
              <a:rPr lang="pt-BR" b="1" dirty="0">
                <a:solidFill>
                  <a:srgbClr val="FF0000"/>
                </a:solidFill>
                <a:latin typeface="Roboto" panose="02000000000000000000" pitchFamily="2" charset="0"/>
              </a:rPr>
              <a:t>Será aplicado em SALA de AULA</a:t>
            </a:r>
            <a:endParaRPr lang="pt-BR" b="1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27B843E-3B64-AE9F-2979-7E34AE42B0B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4035" y="144779"/>
            <a:ext cx="1578864" cy="4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5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ACA3C-04D0-FEF2-7F1F-5102F6C0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Ideia geral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D432A-B6E3-A79E-98A1-FDFF922D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Construção de uma solução de IoT que abrange todas os conceitos de comunicação entre </a:t>
            </a:r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sensores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e </a:t>
            </a:r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o NODE-red.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D8990CF-7050-F674-2999-0000F4F37E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4035" y="144779"/>
            <a:ext cx="1578864" cy="4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D9EB4-CFBD-2188-20F1-584923AE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Entrega (TEAMS)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74696-2C2F-5351-1F34-404252A7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Individual ou em Grupo (até 5 alunos)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Entrega da documentação via TEAMS(tarefa), apresentar os arquivos ORGANIZADOS do projeto com toda a documentação e instruções. (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readme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Imagem do circuito(Físico) + descrição dos componentes + fluxo(imagem/.JSON) + Dashboards(prints).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Integrantes(NOME COMPLETO)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404040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</a:rPr>
              <a:t>Subir os arquivos via TAREFA TEAMS (EDGE)– até 12/03/24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404040"/>
              </a:solidFill>
              <a:latin typeface="Roboto" panose="02000000000000000000" pitchFamily="2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3CC508D-173C-9728-6124-59394270E1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4035" y="144779"/>
            <a:ext cx="1578864" cy="4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7884-AEF1-3359-B6A4-BA71D08D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NOTA até 5 pontos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D3965-49B1-F76F-2E5F-D7C32A27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Um 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único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 código em Arduino que realize pelo menos:</a:t>
            </a:r>
          </a:p>
          <a:p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 leitura de três sensores a cada 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4</a:t>
            </a:r>
            <a:r>
              <a:rPr lang="pt-BR" b="1" dirty="0">
                <a:solidFill>
                  <a:srgbClr val="404040"/>
                </a:solidFill>
                <a:latin typeface="Roboto" panose="02000000000000000000" pitchFamily="2" charset="0"/>
              </a:rPr>
              <a:t>0</a:t>
            </a:r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00ms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, disponibilizando as leituras na porta serial, no formato JSON {"":, "":}, os nomes dos sensores, e os valores lidos, respectivamente</a:t>
            </a:r>
            <a:r>
              <a:rPr lang="pt-BR" dirty="0">
                <a:solidFill>
                  <a:srgbClr val="404040"/>
                </a:solidFill>
                <a:latin typeface="Roboto" panose="02000000000000000000" pitchFamily="2" charset="0"/>
              </a:rPr>
              <a:t> no DEBUG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pt-BR" dirty="0">
              <a:solidFill>
                <a:srgbClr val="404040"/>
              </a:solidFill>
              <a:latin typeface="Roboto" panose="02000000000000000000" pitchFamily="2" charset="0"/>
            </a:endParaRPr>
          </a:p>
          <a:p>
            <a:r>
              <a:rPr lang="pt-BR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OBS: DHT11 -  Será considerado apenas 1 sensor.</a:t>
            </a:r>
          </a:p>
          <a:p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139B103-A6EA-38AB-68E7-9BA07CCADB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4035" y="144779"/>
            <a:ext cx="1578864" cy="4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92E55-CCD7-2810-2768-97CE3A03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NOTA até 5 pontos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58021-492B-DE0C-D668-D8D0E3E1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Dashboards no NODE-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red</a:t>
            </a:r>
            <a:r>
              <a:rPr lang="pt-BR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</a:rPr>
              <a:t>, cuja interface gráfica demonstre o funcionamento de todas os sensores.</a:t>
            </a:r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B4D3D11-A219-6B25-D6D1-57FCCB74EC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4035" y="144779"/>
            <a:ext cx="1578864" cy="4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91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Arial MT</vt:lpstr>
      <vt:lpstr>Calibri</vt:lpstr>
      <vt:lpstr>Calibri Light</vt:lpstr>
      <vt:lpstr>Courier New</vt:lpstr>
      <vt:lpstr>Roboto</vt:lpstr>
      <vt:lpstr>Source Sans Pro</vt:lpstr>
      <vt:lpstr>Tema do Office</vt:lpstr>
      <vt:lpstr>Apresentação do PowerPoint</vt:lpstr>
      <vt:lpstr>CP04 – Interação com o NODE-red </vt:lpstr>
      <vt:lpstr>Ideia geral</vt:lpstr>
      <vt:lpstr>Entrega (TEAMS)</vt:lpstr>
      <vt:lpstr>NOTA até 5 pontos </vt:lpstr>
      <vt:lpstr>NOTA até 5 pontos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CP04 - Projeto de Internet das Coisas</dc:title>
  <dc:creator>Yan Gabriel</dc:creator>
  <cp:lastModifiedBy>Yan Coelho</cp:lastModifiedBy>
  <cp:revision>6</cp:revision>
  <dcterms:created xsi:type="dcterms:W3CDTF">2023-08-28T17:56:02Z</dcterms:created>
  <dcterms:modified xsi:type="dcterms:W3CDTF">2024-03-11T18:20:50Z</dcterms:modified>
</cp:coreProperties>
</file>