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0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2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95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96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9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0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81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4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6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7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7C6C40-5B03-4033-A20B-83CDDA722F5B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4B7551-4A24-400C-A205-EF3F4DAB9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4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x8086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0615"/>
            <a:ext cx="9440034" cy="104986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Delvin Carvalho</a:t>
            </a:r>
          </a:p>
        </p:txBody>
      </p:sp>
    </p:spTree>
    <p:extLst>
      <p:ext uri="{BB962C8B-B14F-4D97-AF65-F5344CB8AC3E}">
        <p14:creationId xmlns:p14="http://schemas.microsoft.com/office/powerpoint/2010/main" val="338799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0591" y="1580050"/>
            <a:ext cx="10353762" cy="405875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código do 8086 é dividido em 3 seções: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127472" y="1580050"/>
            <a:ext cx="3140085" cy="14546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.data</a:t>
            </a:r>
          </a:p>
          <a:p>
            <a:pPr marL="3690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bss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2175" t="16022" r="62825" b="53528"/>
          <a:stretch/>
        </p:blipFill>
        <p:spPr>
          <a:xfrm>
            <a:off x="1496889" y="2141745"/>
            <a:ext cx="6268883" cy="42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.data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0591" y="1580050"/>
            <a:ext cx="10353762" cy="405875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Definição das variáveis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2283" t="16233" r="57717" b="45892"/>
          <a:stretch/>
        </p:blipFill>
        <p:spPr>
          <a:xfrm>
            <a:off x="1029909" y="2085195"/>
            <a:ext cx="6169176" cy="4378914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01757" y="2083188"/>
            <a:ext cx="4412872" cy="27355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Define byte</a:t>
            </a:r>
          </a:p>
          <a:p>
            <a:pPr marL="3690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Similar ao “/n” do C</a:t>
            </a:r>
          </a:p>
          <a:p>
            <a:pPr marL="36900" indent="0">
              <a:buNone/>
            </a:pP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$ - variável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Tamanho da variável </a:t>
            </a:r>
          </a:p>
        </p:txBody>
      </p:sp>
    </p:spTree>
    <p:extLst>
      <p:ext uri="{BB962C8B-B14F-4D97-AF65-F5344CB8AC3E}">
        <p14:creationId xmlns:p14="http://schemas.microsoft.com/office/powerpoint/2010/main" val="188089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bss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2292" t="55453" r="68095" b="28786"/>
          <a:stretch/>
        </p:blipFill>
        <p:spPr>
          <a:xfrm>
            <a:off x="913795" y="2361483"/>
            <a:ext cx="6300332" cy="2846621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950591" y="1580050"/>
            <a:ext cx="10353762" cy="405875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Definição das variáveis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454766" y="2692788"/>
            <a:ext cx="4412872" cy="27355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resb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Reserve byte</a:t>
            </a:r>
          </a:p>
          <a:p>
            <a:pPr marL="3690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Reserva 2 bytes, o primeiro para o valor, o segundo para o “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0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63123" y="1795126"/>
            <a:ext cx="8255105" cy="397923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()									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2500" t="45692" r="71848" b="44538"/>
          <a:stretch/>
        </p:blipFill>
        <p:spPr>
          <a:xfrm>
            <a:off x="1963123" y="2603027"/>
            <a:ext cx="3468624" cy="12171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2500" t="59135" r="73804" b="30618"/>
          <a:stretch/>
        </p:blipFill>
        <p:spPr>
          <a:xfrm>
            <a:off x="7077478" y="2603027"/>
            <a:ext cx="2893675" cy="1217180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90999" y="4211079"/>
            <a:ext cx="4412872" cy="27355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 – Função de Saída</a:t>
            </a:r>
          </a:p>
          <a:p>
            <a:pPr marL="3690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 – Saída no monitor</a:t>
            </a:r>
          </a:p>
          <a:p>
            <a:pPr marL="3690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277480" y="4211078"/>
            <a:ext cx="4412872" cy="27355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 – Função de Entrada</a:t>
            </a:r>
          </a:p>
          <a:p>
            <a:pPr marL="3690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 – Entrada do teclado</a:t>
            </a:r>
          </a:p>
          <a:p>
            <a:pPr marL="36900" indent="0" algn="ctr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Registrador e Soma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6922" y="2075349"/>
            <a:ext cx="3926785" cy="503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EAX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32 bits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6921" y="2611649"/>
            <a:ext cx="1882086" cy="50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79807" y="2611649"/>
            <a:ext cx="1993900" cy="50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AX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16 bits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6920" y="3151124"/>
            <a:ext cx="1882087" cy="50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79807" y="3151124"/>
            <a:ext cx="1016000" cy="50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046607" y="3151124"/>
            <a:ext cx="927100" cy="50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46428" t="39629" r="35477" b="46176"/>
          <a:stretch/>
        </p:blipFill>
        <p:spPr>
          <a:xfrm>
            <a:off x="6878705" y="2075349"/>
            <a:ext cx="3580831" cy="1579357"/>
          </a:xfrm>
          <a:prstGeom prst="rect">
            <a:avLst/>
          </a:prstGeom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046920" y="4400280"/>
            <a:ext cx="10353762" cy="4058751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valor digitado está no primeiro byte de cada variável.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também esta em ASCII, logo é necessário fazer o tratamento para transforma-lo em decimal.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transformar o valor em decimal, é possível fazer a soma. O resultado desta será armazenado em “al”.</a:t>
            </a:r>
          </a:p>
        </p:txBody>
      </p:sp>
    </p:spTree>
    <p:extLst>
      <p:ext uri="{BB962C8B-B14F-4D97-AF65-F5344CB8AC3E}">
        <p14:creationId xmlns:p14="http://schemas.microsoft.com/office/powerpoint/2010/main" val="300616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Impressão da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Quando somamos dois números de 1 digito é possível que a resposta tenha 2 dígitos, logo, precisamos obter cada digito da resposta separadamente.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2283" t="45989" r="50761" b="47437"/>
          <a:stretch/>
        </p:blipFill>
        <p:spPr>
          <a:xfrm>
            <a:off x="2279374" y="3326296"/>
            <a:ext cx="6931666" cy="1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0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Impressão da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Agora que temos os dígitos separados, apenas precisamos transformar em ASCII novamente.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392" t="53722" r="50652" b="34678"/>
          <a:stretch/>
        </p:blipFill>
        <p:spPr>
          <a:xfrm>
            <a:off x="2186608" y="2978682"/>
            <a:ext cx="7312541" cy="28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Impressão da Resposta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628795" y="1732449"/>
            <a:ext cx="5055205" cy="405875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Agora apenas precisamos imprimir a mensagem de resposta juntamente com o resultado.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“fim” chamamos a função para encerrar o programa.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2499" t="28975" r="50544" b="15538"/>
          <a:stretch/>
        </p:blipFill>
        <p:spPr>
          <a:xfrm>
            <a:off x="913795" y="1732449"/>
            <a:ext cx="534108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133</TotalTime>
  <Words>241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Ardósia</vt:lpstr>
      <vt:lpstr>x8086</vt:lpstr>
      <vt:lpstr>Estrutura do Código</vt:lpstr>
      <vt:lpstr>section .data</vt:lpstr>
      <vt:lpstr>section .bss</vt:lpstr>
      <vt:lpstr>Funções</vt:lpstr>
      <vt:lpstr>Registrador e Soma</vt:lpstr>
      <vt:lpstr>Impressão da Resposta</vt:lpstr>
      <vt:lpstr>Impressão da Resposta</vt:lpstr>
      <vt:lpstr>Impressão da Resposta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x8086</dc:title>
  <dc:creator>Delvin Carvalho</dc:creator>
  <cp:lastModifiedBy>Delvin Carvalho</cp:lastModifiedBy>
  <cp:revision>12</cp:revision>
  <dcterms:created xsi:type="dcterms:W3CDTF">2017-05-22T12:08:25Z</dcterms:created>
  <dcterms:modified xsi:type="dcterms:W3CDTF">2017-05-29T19:05:24Z</dcterms:modified>
</cp:coreProperties>
</file>