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E7DD241-2788-4B4A-A237-227C0729698D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891AF1F2-16DA-4976-904D-B70C39D75885}" type="datetimeFigureOut">
              <a:rPr lang="pt-BR" smtClean="0"/>
              <a:t>10/10/2016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sica.ufpb.br/~romero/objetosaprendizagem/Rived/01Cinematica/index.ht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OA - Marcas do Movimento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Grupo: Gabriel Kunz, Larissa </a:t>
            </a:r>
            <a:r>
              <a:rPr lang="pt-BR" dirty="0" err="1" smtClean="0"/>
              <a:t>Justen</a:t>
            </a:r>
            <a:r>
              <a:rPr lang="pt-BR" dirty="0" smtClean="0"/>
              <a:t>, Lincoln </a:t>
            </a:r>
            <a:r>
              <a:rPr lang="pt-BR" dirty="0" err="1" smtClean="0"/>
              <a:t>Schreiber</a:t>
            </a:r>
            <a:r>
              <a:rPr lang="pt-BR" dirty="0" smtClean="0"/>
              <a:t> e Victor Diehl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5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Nome: Marcas do Movimento;</a:t>
            </a:r>
          </a:p>
          <a:p>
            <a:pPr lvl="0"/>
            <a:r>
              <a:rPr lang="pt-BR" dirty="0"/>
              <a:t>Autor: Romero Tavares (UFPB), Gil Rodrigues (CEFETPB), José Nazareno dos Santos (UFPB);</a:t>
            </a:r>
          </a:p>
          <a:p>
            <a:pPr lvl="0"/>
            <a:r>
              <a:rPr lang="pt-BR" dirty="0"/>
              <a:t>Instituição: Universidade Federal da Paraíba;</a:t>
            </a:r>
          </a:p>
          <a:p>
            <a:pPr lvl="0"/>
            <a:r>
              <a:rPr lang="pt-BR" dirty="0"/>
              <a:t>Área do Conhecimento: Física;</a:t>
            </a:r>
          </a:p>
          <a:p>
            <a:pPr lvl="0"/>
            <a:r>
              <a:rPr lang="pt-BR" dirty="0"/>
              <a:t>Nível: Ensino Médio/Superior;</a:t>
            </a:r>
          </a:p>
          <a:p>
            <a:pPr lvl="0"/>
            <a:r>
              <a:rPr lang="pt-BR" dirty="0"/>
              <a:t>Tipo de Licença: </a:t>
            </a:r>
            <a:r>
              <a:rPr lang="pt-BR" dirty="0" err="1"/>
              <a:t>Creative</a:t>
            </a:r>
            <a:r>
              <a:rPr lang="pt-BR" dirty="0"/>
              <a:t> </a:t>
            </a:r>
            <a:r>
              <a:rPr lang="pt-BR" dirty="0" err="1"/>
              <a:t>Commons</a:t>
            </a:r>
            <a:r>
              <a:rPr lang="pt-BR" dirty="0"/>
              <a:t> </a:t>
            </a:r>
            <a:r>
              <a:rPr lang="pt-BR" dirty="0" err="1" smtClean="0"/>
              <a:t>Attribution-NonCommercial-NoDerivs</a:t>
            </a:r>
            <a:r>
              <a:rPr lang="pt-BR" dirty="0" smtClean="0"/>
              <a:t> </a:t>
            </a:r>
            <a:r>
              <a:rPr lang="pt-BR" dirty="0"/>
              <a:t>2.5 </a:t>
            </a:r>
            <a:r>
              <a:rPr lang="pt-BR" dirty="0" err="1"/>
              <a:t>Brazil</a:t>
            </a:r>
            <a:r>
              <a:rPr lang="pt-BR" dirty="0"/>
              <a:t> </a:t>
            </a:r>
            <a:r>
              <a:rPr lang="pt-BR" dirty="0" err="1"/>
              <a:t>License</a:t>
            </a:r>
            <a:r>
              <a:rPr lang="pt-BR" dirty="0"/>
              <a:t>;</a:t>
            </a:r>
          </a:p>
          <a:p>
            <a:pPr lvl="0"/>
            <a:r>
              <a:rPr lang="pt-BR" dirty="0"/>
              <a:t>Objetivos: Simulação e Exemplificação de MRU e MRUV;</a:t>
            </a:r>
          </a:p>
          <a:p>
            <a:pPr lvl="0"/>
            <a:r>
              <a:rPr lang="pt-BR" dirty="0"/>
              <a:t>Característica: Simulador;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73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e Contexto: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MRU e MRUV;</a:t>
            </a:r>
          </a:p>
          <a:p>
            <a:r>
              <a:rPr lang="pt-BR" sz="3200" dirty="0" smtClean="0"/>
              <a:t>Exemplo utilizado: Automóvel em movimento em estrada retilínea;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71628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Recursos Computacionais: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Projetado e desenvolvido para navegadores web</a:t>
            </a:r>
          </a:p>
          <a:p>
            <a:r>
              <a:rPr lang="pt-BR" sz="3200" dirty="0" smtClean="0"/>
              <a:t>Roda através do plug-in Adobe Flash Player;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479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Funcionamento:</a:t>
            </a:r>
            <a:endParaRPr lang="pt-B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4248472" cy="2426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842" y="4147601"/>
            <a:ext cx="4156731" cy="235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5186897" y="2220699"/>
            <a:ext cx="293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Simulação de MRU</a:t>
            </a:r>
            <a:endParaRPr lang="pt-BR" sz="28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323528" y="4857967"/>
            <a:ext cx="3139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Simulação de MRUV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97979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95536" y="2132856"/>
            <a:ext cx="7620000" cy="1143000"/>
          </a:xfrm>
        </p:spPr>
        <p:txBody>
          <a:bodyPr/>
          <a:lstStyle/>
          <a:p>
            <a:pPr algn="ctr"/>
            <a:r>
              <a:rPr lang="pt-BR" dirty="0" smtClean="0"/>
              <a:t>Demonstração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467544" y="3789040"/>
            <a:ext cx="76954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smtClean="0">
                <a:hlinkClick r:id="rId2"/>
              </a:rPr>
              <a:t>http://www.fisica.ufpb.br/~romero/objetosaprendizagem/Rived/01Cinematica/index.html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1905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Atividades: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Possui exercícios e atividades que podem ser resolvidos e compreendidos com a ajuda do simulador;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620" y="2981643"/>
            <a:ext cx="5760640" cy="3283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412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possui sistema de avaliação porem o repositório onde se encontra o OA citado possui o contato eletrônico de seus criadores, que pode ser usado para críticas e sugestões;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97" y="2780928"/>
            <a:ext cx="5580112" cy="3906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537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</TotalTime>
  <Words>187</Words>
  <Application>Microsoft Office PowerPoint</Application>
  <PresentationFormat>Apresentação na tela (4:3)</PresentationFormat>
  <Paragraphs>26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Adjacência</vt:lpstr>
      <vt:lpstr>OA - Marcas do Movimento</vt:lpstr>
      <vt:lpstr>Escopo:</vt:lpstr>
      <vt:lpstr>Cenário e Contexto:</vt:lpstr>
      <vt:lpstr>Recursos Computacionais:</vt:lpstr>
      <vt:lpstr>Funcionamento:</vt:lpstr>
      <vt:lpstr>Demonstração</vt:lpstr>
      <vt:lpstr>Atividades:</vt:lpstr>
      <vt:lpstr>Avaliação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Kunz</dc:creator>
  <cp:lastModifiedBy>Gabriel Kunz</cp:lastModifiedBy>
  <cp:revision>4</cp:revision>
  <dcterms:created xsi:type="dcterms:W3CDTF">2016-10-11T00:04:51Z</dcterms:created>
  <dcterms:modified xsi:type="dcterms:W3CDTF">2016-10-11T00:39:10Z</dcterms:modified>
</cp:coreProperties>
</file>