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75" r:id="rId3"/>
    <p:sldId id="256" r:id="rId4"/>
    <p:sldId id="277" r:id="rId5"/>
    <p:sldId id="257" r:id="rId6"/>
    <p:sldId id="258" r:id="rId7"/>
    <p:sldId id="259" r:id="rId8"/>
    <p:sldId id="262" r:id="rId9"/>
    <p:sldId id="276" r:id="rId10"/>
    <p:sldId id="263" r:id="rId11"/>
    <p:sldId id="278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68AD7-89C2-4CC4-B99E-43F27D2FAFF8}" type="datetimeFigureOut">
              <a:rPr lang="pt-BR" smtClean="0"/>
              <a:pPr/>
              <a:t>22/09/2017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1A927-8DFF-48C7-8F63-426AA30A04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37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7172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C724F-8BB3-463C-90AC-7BA96F0B0657}" type="slidenum">
              <a:rPr lang="pt-BR" smtClean="0">
                <a:solidFill>
                  <a:prstClr val="black"/>
                </a:solidFill>
              </a:rPr>
              <a:pPr/>
              <a:t>1</a:t>
            </a:fld>
            <a:endParaRPr lang="pt-B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fr-FR" sz="1800">
                  <a:solidFill>
                    <a:srgbClr val="000000"/>
                  </a:solidFill>
                  <a:latin typeface="Arial" charset="0"/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fr-FR" sz="180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pt-BR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07AC3D62-1046-4408-9567-A89BA99821C6}" type="slidenum">
              <a:rPr lang="pt-BR">
                <a:solidFill>
                  <a:srgbClr val="1C1C1C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1C1C1C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8713E-4955-42D2-89A9-7C2895E915F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3006F-99CB-4C7D-BCE0-92CA63A754B8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109942-AD73-4302-914D-79E53881946C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27AD-1CE6-484E-8413-06FBF8B476D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FC24-D43B-4C62-9984-608DE61EAE0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7DB702-C725-4B05-B863-DAFBD3CE6AA5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DBBEF-213C-4169-B015-06625B243CB6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E46B-4D4D-457A-B6FC-050304BA9E40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ACEE3-7158-4559-AD8B-6BBC9F0426BF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fr-F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fr-F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14CF3-5E3E-40C0-A32B-F5B5A2D603AD}" type="slidenum">
              <a:rPr lang="pt-BR">
                <a:solidFill>
                  <a:srgbClr val="000000"/>
                </a:solidFill>
              </a:rPr>
              <a:pPr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3106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7648575" y="6402388"/>
            <a:ext cx="1044575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pt-BR" sz="1200">
                <a:latin typeface="Arial" charset="0"/>
              </a:rPr>
              <a:t>Prentice Hall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10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ltGray">
          <a:xfrm>
            <a:off x="912813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fr-FR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4625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</a:p>
        </p:txBody>
      </p:sp>
      <p:sp>
        <p:nvSpPr>
          <p:cNvPr id="133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>
              <a:defRPr/>
            </a:pPr>
            <a:endParaRPr lang="pt-BR">
              <a:solidFill>
                <a:srgbClr val="000000"/>
              </a:solidFill>
            </a:endParaRP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>
              <a:defRPr/>
            </a:pPr>
            <a:fld id="{B243CF8E-6FB4-4E32-BA93-0D87283FFD58}" type="slidenum">
              <a:rPr lang="pt-BR">
                <a:solidFill>
                  <a:srgbClr val="000000"/>
                </a:solidFill>
              </a:rPr>
              <a:pPr eaLnBrk="1" hangingPunct="1">
                <a:defRPr/>
              </a:pPr>
              <a:t>‹nº›</a:t>
            </a:fld>
            <a:endParaRPr lang="pt-BR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Decodificadores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Disciplina: Técnicas</a:t>
            </a:r>
          </a:p>
          <a:p>
            <a:pPr eaLnBrk="1" hangingPunct="1"/>
            <a:r>
              <a:rPr lang="pt-BR" dirty="0" smtClean="0"/>
              <a:t>Aula  - Decodificadores</a:t>
            </a:r>
          </a:p>
          <a:p>
            <a:pPr eaLnBrk="1" hangingPunct="1"/>
            <a:r>
              <a:rPr lang="pt-BR" dirty="0" smtClean="0"/>
              <a:t>Bibliografia Básica:</a:t>
            </a:r>
          </a:p>
          <a:p>
            <a:pPr lvl="1" eaLnBrk="1" hangingPunct="1"/>
            <a:r>
              <a:rPr lang="pt-BR" dirty="0" smtClean="0"/>
              <a:t>Sistemas Digitais: Princípios e Aplicações, </a:t>
            </a:r>
            <a:r>
              <a:rPr lang="pt-BR" altLang="en-US" dirty="0" smtClean="0"/>
              <a:t>Ronald J. </a:t>
            </a:r>
            <a:r>
              <a:rPr lang="pt-BR" altLang="en-US" dirty="0" err="1" smtClean="0"/>
              <a:t>Tocci</a:t>
            </a:r>
            <a:r>
              <a:rPr lang="pt-BR" altLang="en-US" dirty="0" smtClean="0"/>
              <a:t> e </a:t>
            </a:r>
            <a:r>
              <a:rPr lang="pt-BR" altLang="en-US" dirty="0" err="1" smtClean="0"/>
              <a:t>Neal</a:t>
            </a:r>
            <a:r>
              <a:rPr lang="pt-BR" altLang="en-US" dirty="0" smtClean="0"/>
              <a:t> S. </a:t>
            </a:r>
            <a:r>
              <a:rPr lang="pt-BR" altLang="en-US" dirty="0" err="1" smtClean="0"/>
              <a:t>Wi</a:t>
            </a:r>
            <a:r>
              <a:rPr lang="en-US" altLang="en-US" dirty="0" err="1" smtClean="0"/>
              <a:t>dmer</a:t>
            </a:r>
            <a:endParaRPr lang="en-US" altLang="en-US" dirty="0" smtClean="0"/>
          </a:p>
          <a:p>
            <a:pPr lvl="1" eaLnBrk="1" hangingPunct="1"/>
            <a:endParaRPr lang="pt-BR" dirty="0" smtClean="0"/>
          </a:p>
          <a:p>
            <a:pPr lvl="1" eaLnBrk="1" hangingPunct="1"/>
            <a:endParaRPr lang="pt-BR" altLang="en-US" dirty="0" smtClean="0"/>
          </a:p>
          <a:p>
            <a:pPr lvl="1" eaLnBrk="1" hangingPunct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5280"/>
            <a:ext cx="7772400" cy="1143000"/>
          </a:xfrm>
        </p:spPr>
        <p:txBody>
          <a:bodyPr/>
          <a:lstStyle/>
          <a:p>
            <a:r>
              <a:rPr lang="pt-BR" sz="3200" dirty="0" err="1" smtClean="0"/>
              <a:t>Codigo</a:t>
            </a:r>
            <a:r>
              <a:rPr lang="pt-BR" sz="3200" dirty="0" smtClean="0"/>
              <a:t> BCD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Sistemas Digitais: Princípios e Aplicações</a:t>
            </a:r>
          </a:p>
          <a:p>
            <a:r>
              <a:rPr lang="pt-BR" altLang="en-US" smtClean="0"/>
              <a:t>Ronald J. Tocci e Neal S. Wi</a:t>
            </a:r>
            <a:r>
              <a:rPr lang="en-US" altLang="en-US" smtClean="0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9</a:t>
            </a:r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764704"/>
            <a:ext cx="5048250" cy="410527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013419"/>
            <a:ext cx="4243362" cy="1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9-1    </a:t>
            </a:r>
            <a:r>
              <a:rPr lang="en-US" altLang="en-US">
                <a:solidFill>
                  <a:schemeClr val="tx1"/>
                </a:solidFill>
              </a:rPr>
              <a:t>Diagrama geral de um decodificador.</a:t>
            </a:r>
          </a:p>
        </p:txBody>
      </p:sp>
      <p:pic>
        <p:nvPicPr>
          <p:cNvPr id="3082" name="Picture 10" descr="09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844675"/>
            <a:ext cx="7772400" cy="3152775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Explicar</a:t>
            </a:r>
            <a:r>
              <a:rPr lang="en-US" altLang="en-US" dirty="0" smtClean="0"/>
              <a:t> </a:t>
            </a:r>
          </a:p>
          <a:p>
            <a:r>
              <a:rPr lang="en-US" altLang="en-US" dirty="0" err="1" smtClean="0"/>
              <a:t>Decodificador</a:t>
            </a:r>
            <a:r>
              <a:rPr lang="en-US" altLang="en-US" dirty="0" smtClean="0"/>
              <a:t> </a:t>
            </a:r>
            <a:r>
              <a:rPr lang="en-US" altLang="en-US" dirty="0"/>
              <a:t>de </a:t>
            </a:r>
            <a:r>
              <a:rPr lang="en-US" altLang="en-US" dirty="0" smtClean="0"/>
              <a:t>2 </a:t>
            </a:r>
            <a:r>
              <a:rPr lang="en-US" altLang="en-US" dirty="0" err="1"/>
              <a:t>linhas</a:t>
            </a:r>
            <a:r>
              <a:rPr lang="en-US" altLang="en-US" dirty="0"/>
              <a:t> para </a:t>
            </a:r>
            <a:r>
              <a:rPr lang="en-US" altLang="en-US" dirty="0" smtClean="0"/>
              <a:t>4 </a:t>
            </a:r>
            <a:r>
              <a:rPr lang="en-US" altLang="en-US" dirty="0" err="1" smtClean="0"/>
              <a:t>linhas</a:t>
            </a:r>
            <a:r>
              <a:rPr lang="en-US" altLang="en-US" dirty="0" smtClean="0"/>
              <a:t> no </a:t>
            </a:r>
            <a:r>
              <a:rPr lang="en-US" altLang="en-US" dirty="0" err="1" smtClean="0"/>
              <a:t>quadro</a:t>
            </a:r>
            <a:endParaRPr lang="en-US" altLang="en-US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Sistemas Digitais: Princípios e Aplicações</a:t>
            </a:r>
          </a:p>
          <a:p>
            <a:r>
              <a:rPr lang="pt-BR" altLang="en-US" smtClean="0"/>
              <a:t>Ronald J. Tocci e Neal S. Wi</a:t>
            </a:r>
            <a:r>
              <a:rPr lang="en-US" altLang="en-US" smtClean="0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9</a:t>
            </a:r>
            <a:endParaRPr lang="pt-BR" altLang="en-US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2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4838" cy="228600"/>
          </a:xfrm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tx1"/>
                </a:solidFill>
              </a:rPr>
              <a:t>FIGURA 9-2    </a:t>
            </a:r>
            <a:r>
              <a:rPr lang="en-US" altLang="en-US" dirty="0" err="1">
                <a:solidFill>
                  <a:schemeClr val="tx1"/>
                </a:solidFill>
              </a:rPr>
              <a:t>Decodificador</a:t>
            </a:r>
            <a:r>
              <a:rPr lang="en-US" altLang="en-US" dirty="0">
                <a:solidFill>
                  <a:schemeClr val="tx1"/>
                </a:solidFill>
              </a:rPr>
              <a:t> de 3 </a:t>
            </a:r>
            <a:r>
              <a:rPr lang="en-US" altLang="en-US" dirty="0" err="1">
                <a:solidFill>
                  <a:schemeClr val="tx1"/>
                </a:solidFill>
              </a:rPr>
              <a:t>linhas</a:t>
            </a:r>
            <a:r>
              <a:rPr lang="en-US" altLang="en-US" dirty="0">
                <a:solidFill>
                  <a:schemeClr val="tx1"/>
                </a:solidFill>
              </a:rPr>
              <a:t> para 8 </a:t>
            </a:r>
            <a:r>
              <a:rPr lang="en-US" altLang="en-US" dirty="0" err="1">
                <a:solidFill>
                  <a:schemeClr val="tx1"/>
                </a:solidFill>
              </a:rPr>
              <a:t>linhas</a:t>
            </a:r>
            <a:r>
              <a:rPr lang="en-US" altLang="en-US" dirty="0">
                <a:solidFill>
                  <a:schemeClr val="tx1"/>
                </a:solidFill>
              </a:rPr>
              <a:t> (</a:t>
            </a:r>
            <a:r>
              <a:rPr lang="en-US" altLang="en-US" dirty="0" err="1">
                <a:solidFill>
                  <a:schemeClr val="tx1"/>
                </a:solidFill>
              </a:rPr>
              <a:t>ou</a:t>
            </a:r>
            <a:r>
              <a:rPr lang="en-US" altLang="en-US" dirty="0">
                <a:solidFill>
                  <a:schemeClr val="tx1"/>
                </a:solidFill>
              </a:rPr>
              <a:t> de 1 para 8).</a:t>
            </a:r>
          </a:p>
        </p:txBody>
      </p:sp>
      <p:pic>
        <p:nvPicPr>
          <p:cNvPr id="25605" name="Picture 5" descr="TOC F 09-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684213"/>
            <a:ext cx="8231187" cy="5487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9-3    </a:t>
            </a:r>
            <a:r>
              <a:rPr lang="en-US" altLang="en-US">
                <a:solidFill>
                  <a:schemeClr val="tx1"/>
                </a:solidFill>
              </a:rPr>
              <a:t>(a) Diagrama lógico para o decodificador 74ALS138; (b) Tabela-verdade; (c) Símbolo lógico. (Cortesia da Fairchild, uma companhia Schlumberger)</a:t>
            </a:r>
          </a:p>
        </p:txBody>
      </p:sp>
      <p:pic>
        <p:nvPicPr>
          <p:cNvPr id="26630" name="Picture 6" descr="09-0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549525" y="833438"/>
            <a:ext cx="4106863" cy="518795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4414838" cy="228600"/>
          </a:xfrm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9-4    </a:t>
            </a:r>
            <a:r>
              <a:rPr lang="en-US" altLang="en-US">
                <a:solidFill>
                  <a:schemeClr val="tx1"/>
                </a:solidFill>
              </a:rPr>
              <a:t>Quatro CIs 74AS138 formando um decodificador 1 de 32.</a:t>
            </a:r>
          </a:p>
        </p:txBody>
      </p:sp>
      <p:pic>
        <p:nvPicPr>
          <p:cNvPr id="27653" name="Picture 5" descr="TOC F 09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620688"/>
            <a:ext cx="8231187" cy="54879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>
                <a:solidFill>
                  <a:schemeClr val="tx1"/>
                </a:solidFill>
              </a:rPr>
              <a:t>FIGURA 9-7    </a:t>
            </a:r>
            <a:r>
              <a:rPr lang="en-US" altLang="en-US">
                <a:solidFill>
                  <a:schemeClr val="tx1"/>
                </a:solidFill>
              </a:rPr>
              <a:t>(a) Configuração dos 7 segmentos; (b) Segmentos ativados para cada dígito.</a:t>
            </a:r>
          </a:p>
        </p:txBody>
      </p:sp>
      <p:pic>
        <p:nvPicPr>
          <p:cNvPr id="30726" name="Picture 6" descr="09-0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60575"/>
            <a:ext cx="7772400" cy="2627313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smtClean="0"/>
              <a:t>Sistemas Digitais: Princípios e Aplicações</a:t>
            </a:r>
          </a:p>
          <a:p>
            <a:r>
              <a:rPr lang="pt-BR" altLang="en-US" smtClean="0"/>
              <a:t>Ronald J. Tocci e Neal S. Wi</a:t>
            </a:r>
            <a:r>
              <a:rPr lang="en-US" altLang="en-US" smtClean="0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 smtClean="0"/>
              <a:t>Capítulo </a:t>
            </a:r>
            <a:r>
              <a:rPr lang="en-US" altLang="en-US" smtClean="0"/>
              <a:t>9</a:t>
            </a:r>
            <a:endParaRPr lang="pt-BR" altLang="en-US"/>
          </a:p>
        </p:txBody>
      </p:sp>
      <p:pic>
        <p:nvPicPr>
          <p:cNvPr id="1026" name="Picture 2" descr="Resultado de imagem para anodo comum e catodo co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24" y="2060848"/>
            <a:ext cx="762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8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Sistemas Digitais: Princípios e Aplicações</a:t>
            </a:r>
          </a:p>
          <a:p>
            <a:r>
              <a:rPr lang="pt-BR" altLang="en-US"/>
              <a:t>Ronald J. Tocci e Neal S. Wi</a:t>
            </a:r>
            <a:r>
              <a:rPr lang="en-US" altLang="en-US"/>
              <a:t>dmer</a:t>
            </a:r>
            <a:endParaRPr lang="pt-BR" alt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altLang="en-US"/>
              <a:t>Capítulo </a:t>
            </a:r>
            <a:r>
              <a:rPr lang="en-US" altLang="en-US"/>
              <a:t>9</a:t>
            </a:r>
            <a:endParaRPr lang="pt-BR" alt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-239713"/>
            <a:ext cx="7772400" cy="1143001"/>
          </a:xfrm>
          <a:noFill/>
        </p:spPr>
        <p:txBody>
          <a:bodyPr/>
          <a:lstStyle/>
          <a:p>
            <a:pPr algn="l"/>
            <a:r>
              <a:rPr lang="en-US" altLang="en-US" b="1" dirty="0">
                <a:solidFill>
                  <a:schemeClr val="tx1"/>
                </a:solidFill>
              </a:rPr>
              <a:t>FIGURA 9-8    </a:t>
            </a:r>
            <a:r>
              <a:rPr lang="en-US" altLang="en-US" dirty="0">
                <a:solidFill>
                  <a:schemeClr val="tx1"/>
                </a:solidFill>
              </a:rPr>
              <a:t>(a) </a:t>
            </a:r>
            <a:r>
              <a:rPr lang="en-US" altLang="en-US" dirty="0" err="1">
                <a:solidFill>
                  <a:schemeClr val="tx1"/>
                </a:solidFill>
              </a:rPr>
              <a:t>Decodificador</a:t>
            </a:r>
            <a:r>
              <a:rPr lang="en-US" altLang="en-US" dirty="0">
                <a:solidFill>
                  <a:schemeClr val="tx1"/>
                </a:solidFill>
              </a:rPr>
              <a:t>/driver BCD para 7 </a:t>
            </a:r>
            <a:r>
              <a:rPr lang="en-US" altLang="en-US" dirty="0" err="1">
                <a:solidFill>
                  <a:schemeClr val="tx1"/>
                </a:solidFill>
              </a:rPr>
              <a:t>segmentos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acionando</a:t>
            </a:r>
            <a:r>
              <a:rPr lang="en-US" altLang="en-US" dirty="0">
                <a:solidFill>
                  <a:schemeClr val="tx1"/>
                </a:solidFill>
              </a:rPr>
              <a:t> um display de LEDs de 7 </a:t>
            </a:r>
            <a:r>
              <a:rPr lang="en-US" altLang="en-US" dirty="0" err="1">
                <a:solidFill>
                  <a:schemeClr val="tx1"/>
                </a:solidFill>
              </a:rPr>
              <a:t>segmentos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tipo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anodo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comum</a:t>
            </a:r>
            <a:r>
              <a:rPr lang="en-US" altLang="en-US" dirty="0">
                <a:solidFill>
                  <a:schemeClr val="tx1"/>
                </a:solidFill>
              </a:rPr>
              <a:t>; (b) </a:t>
            </a:r>
            <a:r>
              <a:rPr lang="en-US" altLang="en-US" dirty="0" err="1">
                <a:solidFill>
                  <a:schemeClr val="tx1"/>
                </a:solidFill>
              </a:rPr>
              <a:t>Padrões</a:t>
            </a:r>
            <a:r>
              <a:rPr lang="en-US" altLang="en-US" dirty="0">
                <a:solidFill>
                  <a:schemeClr val="tx1"/>
                </a:solidFill>
              </a:rPr>
              <a:t> de </a:t>
            </a:r>
            <a:r>
              <a:rPr lang="en-US" altLang="en-US" dirty="0" err="1">
                <a:solidFill>
                  <a:schemeClr val="tx1"/>
                </a:solidFill>
              </a:rPr>
              <a:t>segmentos</a:t>
            </a:r>
            <a:r>
              <a:rPr lang="en-US" altLang="en-US" dirty="0">
                <a:solidFill>
                  <a:schemeClr val="tx1"/>
                </a:solidFill>
              </a:rPr>
              <a:t> para </a:t>
            </a:r>
            <a:r>
              <a:rPr lang="en-US" altLang="en-US" dirty="0" err="1">
                <a:solidFill>
                  <a:schemeClr val="tx1"/>
                </a:solidFill>
              </a:rPr>
              <a:t>todos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os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códigos</a:t>
            </a:r>
            <a:r>
              <a:rPr lang="en-US" altLang="en-US" dirty="0">
                <a:solidFill>
                  <a:schemeClr val="tx1"/>
                </a:solidFill>
              </a:rPr>
              <a:t> de </a:t>
            </a:r>
            <a:r>
              <a:rPr lang="en-US" altLang="en-US" dirty="0" err="1">
                <a:solidFill>
                  <a:schemeClr val="tx1"/>
                </a:solidFill>
              </a:rPr>
              <a:t>entrada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possíveis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1750" name="Picture 6" descr="09-0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709738" y="1330325"/>
            <a:ext cx="5722937" cy="41148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eométrico">
  <a:themeElements>
    <a:clrScheme name="Geométrico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Geométrico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eométrico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ométrico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ométrico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881</TotalTime>
  <Words>325</Words>
  <Application>Microsoft Office PowerPoint</Application>
  <PresentationFormat>Apresentação na tela (4:3)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Tahoma</vt:lpstr>
      <vt:lpstr>Times</vt:lpstr>
      <vt:lpstr>Wingdings</vt:lpstr>
      <vt:lpstr>Design padrão</vt:lpstr>
      <vt:lpstr>Geométrico</vt:lpstr>
      <vt:lpstr>Decodificadores</vt:lpstr>
      <vt:lpstr>FIGURA 9-1    Diagrama geral de um decodificador.</vt:lpstr>
      <vt:lpstr>Apresentação do PowerPoint</vt:lpstr>
      <vt:lpstr>FIGURA 9-2    Decodificador de 3 linhas para 8 linhas (ou de 1 para 8).</vt:lpstr>
      <vt:lpstr>FIGURA 9-3    (a) Diagrama lógico para o decodificador 74ALS138; (b) Tabela-verdade; (c) Símbolo lógico. (Cortesia da Fairchild, uma companhia Schlumberger)</vt:lpstr>
      <vt:lpstr>FIGURA 9-4    Quatro CIs 74AS138 formando um decodificador 1 de 32.</vt:lpstr>
      <vt:lpstr>FIGURA 9-7    (a) Configuração dos 7 segmentos; (b) Segmentos ativados para cada dígito.</vt:lpstr>
      <vt:lpstr>Apresentação do PowerPoint</vt:lpstr>
      <vt:lpstr>FIGURA 9-8    (a) Decodificador/driver BCD para 7 segmentos acionando um display de LEDs de 7 segmentos tipo anodo comum; (b) Padrões de segmentos para todos os códigos de entrada possíveis.</vt:lpstr>
      <vt:lpstr>Codigo BCD</vt:lpstr>
    </vt:vector>
  </TitlesOfParts>
  <Company>Pearson Education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1-1    Figure text here.</dc:title>
  <dc:creator>Pearson Education</dc:creator>
  <cp:lastModifiedBy>Adriane</cp:lastModifiedBy>
  <cp:revision>36</cp:revision>
  <dcterms:created xsi:type="dcterms:W3CDTF">2000-05-24T00:09:04Z</dcterms:created>
  <dcterms:modified xsi:type="dcterms:W3CDTF">2017-09-22T14:17:05Z</dcterms:modified>
</cp:coreProperties>
</file>